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0" r:id="rId5"/>
  </p:sldMasterIdLst>
  <p:notesMasterIdLst>
    <p:notesMasterId r:id="rId33"/>
  </p:notesMasterIdLst>
  <p:sldIdLst>
    <p:sldId id="257" r:id="rId6"/>
    <p:sldId id="265" r:id="rId7"/>
    <p:sldId id="300" r:id="rId8"/>
    <p:sldId id="299" r:id="rId9"/>
    <p:sldId id="266" r:id="rId10"/>
    <p:sldId id="269" r:id="rId11"/>
    <p:sldId id="274" r:id="rId12"/>
    <p:sldId id="275" r:id="rId13"/>
    <p:sldId id="289" r:id="rId14"/>
    <p:sldId id="276" r:id="rId15"/>
    <p:sldId id="297" r:id="rId16"/>
    <p:sldId id="277" r:id="rId17"/>
    <p:sldId id="290" r:id="rId18"/>
    <p:sldId id="298" r:id="rId19"/>
    <p:sldId id="278" r:id="rId20"/>
    <p:sldId id="291" r:id="rId21"/>
    <p:sldId id="279" r:id="rId22"/>
    <p:sldId id="292" r:id="rId23"/>
    <p:sldId id="280" r:id="rId24"/>
    <p:sldId id="293" r:id="rId25"/>
    <p:sldId id="281" r:id="rId26"/>
    <p:sldId id="294" r:id="rId27"/>
    <p:sldId id="282" r:id="rId28"/>
    <p:sldId id="295" r:id="rId29"/>
    <p:sldId id="283" r:id="rId30"/>
    <p:sldId id="296"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Harrison" initials="OH" lastIdx="2" clrIdx="0">
    <p:extLst>
      <p:ext uri="{19B8F6BF-5375-455C-9EA6-DF929625EA0E}">
        <p15:presenceInfo xmlns:p15="http://schemas.microsoft.com/office/powerpoint/2012/main" userId="S-1-12-1-856637174-1177566940-681358998-4003238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8812E-455D-544F-5827-DAD3A939FC13}" v="11" dt="2023-01-17T14:03:45.992"/>
    <p1510:client id="{36B7B5EC-76EB-91F6-30D0-1BE136DB0805}" v="156" dt="2023-01-17T23:59:18.909"/>
    <p1510:client id="{7A1E6CA5-9043-D874-3711-653BC31288B9}" v="536" dt="2023-01-18T00:40:22.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647" autoAdjust="0"/>
  </p:normalViewPr>
  <p:slideViewPr>
    <p:cSldViewPr snapToGrid="0">
      <p:cViewPr varScale="1">
        <p:scale>
          <a:sx n="71" d="100"/>
          <a:sy n="71" d="100"/>
        </p:scale>
        <p:origin x="11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Thumba" userId="S::lthumba@jhpiego.org::061aa74c-4872-46ef-b195-c7227ff09adc" providerId="AD" clId="Web-{36B7B5EC-76EB-91F6-30D0-1BE136DB0805}"/>
    <pc:docChg chg="addSld delSld modSld addMainMaster modMainMaster">
      <pc:chgData name="Linda Thumba" userId="S::lthumba@jhpiego.org::061aa74c-4872-46ef-b195-c7227ff09adc" providerId="AD" clId="Web-{36B7B5EC-76EB-91F6-30D0-1BE136DB0805}" dt="2023-01-17T23:59:18.909" v="135"/>
      <pc:docMkLst>
        <pc:docMk/>
      </pc:docMkLst>
      <pc:sldChg chg="addSp delSp modSp">
        <pc:chgData name="Linda Thumba" userId="S::lthumba@jhpiego.org::061aa74c-4872-46ef-b195-c7227ff09adc" providerId="AD" clId="Web-{36B7B5EC-76EB-91F6-30D0-1BE136DB0805}" dt="2023-01-17T23:59:16.190" v="134" actId="20577"/>
        <pc:sldMkLst>
          <pc:docMk/>
          <pc:sldMk cId="0" sldId="265"/>
        </pc:sldMkLst>
        <pc:spChg chg="add del mod">
          <ac:chgData name="Linda Thumba" userId="S::lthumba@jhpiego.org::061aa74c-4872-46ef-b195-c7227ff09adc" providerId="AD" clId="Web-{36B7B5EC-76EB-91F6-30D0-1BE136DB0805}" dt="2023-01-17T23:51:26.868" v="11"/>
          <ac:spMkLst>
            <pc:docMk/>
            <pc:sldMk cId="0" sldId="265"/>
            <ac:spMk id="3" creationId="{E29D3971-D91A-56FA-8E96-DA9AE7649618}"/>
          </ac:spMkLst>
        </pc:spChg>
        <pc:spChg chg="del">
          <ac:chgData name="Linda Thumba" userId="S::lthumba@jhpiego.org::061aa74c-4872-46ef-b195-c7227ff09adc" providerId="AD" clId="Web-{36B7B5EC-76EB-91F6-30D0-1BE136DB0805}" dt="2023-01-17T23:51:18.836" v="6"/>
          <ac:spMkLst>
            <pc:docMk/>
            <pc:sldMk cId="0" sldId="265"/>
            <ac:spMk id="4" creationId="{B018FD00-3486-4C95-9D3A-85074AC1D48D}"/>
          </ac:spMkLst>
        </pc:spChg>
        <pc:spChg chg="del mod">
          <ac:chgData name="Linda Thumba" userId="S::lthumba@jhpiego.org::061aa74c-4872-46ef-b195-c7227ff09adc" providerId="AD" clId="Web-{36B7B5EC-76EB-91F6-30D0-1BE136DB0805}" dt="2023-01-17T23:51:22.071" v="8"/>
          <ac:spMkLst>
            <pc:docMk/>
            <pc:sldMk cId="0" sldId="265"/>
            <ac:spMk id="5" creationId="{BCF7D43F-4CCB-48BF-9BF8-4004BBFDC6A7}"/>
          </ac:spMkLst>
        </pc:spChg>
        <pc:spChg chg="add mod">
          <ac:chgData name="Linda Thumba" userId="S::lthumba@jhpiego.org::061aa74c-4872-46ef-b195-c7227ff09adc" providerId="AD" clId="Web-{36B7B5EC-76EB-91F6-30D0-1BE136DB0805}" dt="2023-01-17T23:55:05.950" v="68" actId="14100"/>
          <ac:spMkLst>
            <pc:docMk/>
            <pc:sldMk cId="0" sldId="265"/>
            <ac:spMk id="7" creationId="{CDF05903-C2B5-CB6C-C0B4-B9152915298A}"/>
          </ac:spMkLst>
        </pc:spChg>
        <pc:spChg chg="del">
          <ac:chgData name="Linda Thumba" userId="S::lthumba@jhpiego.org::061aa74c-4872-46ef-b195-c7227ff09adc" providerId="AD" clId="Web-{36B7B5EC-76EB-91F6-30D0-1BE136DB0805}" dt="2023-01-17T23:51:25.290" v="10"/>
          <ac:spMkLst>
            <pc:docMk/>
            <pc:sldMk cId="0" sldId="265"/>
            <ac:spMk id="8" creationId="{993D88A0-42AD-472E-8815-120D8E124A44}"/>
          </ac:spMkLst>
        </pc:spChg>
        <pc:spChg chg="del">
          <ac:chgData name="Linda Thumba" userId="S::lthumba@jhpiego.org::061aa74c-4872-46ef-b195-c7227ff09adc" providerId="AD" clId="Web-{36B7B5EC-76EB-91F6-30D0-1BE136DB0805}" dt="2023-01-17T23:51:24.227" v="9"/>
          <ac:spMkLst>
            <pc:docMk/>
            <pc:sldMk cId="0" sldId="265"/>
            <ac:spMk id="9" creationId="{FC4CF55C-CE80-4B73-8FBB-D06C7C2BF84E}"/>
          </ac:spMkLst>
        </pc:spChg>
        <pc:spChg chg="add mod">
          <ac:chgData name="Linda Thumba" userId="S::lthumba@jhpiego.org::061aa74c-4872-46ef-b195-c7227ff09adc" providerId="AD" clId="Web-{36B7B5EC-76EB-91F6-30D0-1BE136DB0805}" dt="2023-01-17T23:55:40.638" v="79" actId="1076"/>
          <ac:spMkLst>
            <pc:docMk/>
            <pc:sldMk cId="0" sldId="265"/>
            <ac:spMk id="11" creationId="{725C1869-8A77-D0FF-AC9C-B142A2840E71}"/>
          </ac:spMkLst>
        </pc:spChg>
        <pc:spChg chg="add mod">
          <ac:chgData name="Linda Thumba" userId="S::lthumba@jhpiego.org::061aa74c-4872-46ef-b195-c7227ff09adc" providerId="AD" clId="Web-{36B7B5EC-76EB-91F6-30D0-1BE136DB0805}" dt="2023-01-17T23:59:16.190" v="134" actId="20577"/>
          <ac:spMkLst>
            <pc:docMk/>
            <pc:sldMk cId="0" sldId="265"/>
            <ac:spMk id="12" creationId="{9F6809F8-0CE1-C8B4-6C93-A1A936E046DC}"/>
          </ac:spMkLst>
        </pc:spChg>
        <pc:spChg chg="del">
          <ac:chgData name="Linda Thumba" userId="S::lthumba@jhpiego.org::061aa74c-4872-46ef-b195-c7227ff09adc" providerId="AD" clId="Web-{36B7B5EC-76EB-91F6-30D0-1BE136DB0805}" dt="2023-01-17T23:51:16.446" v="5"/>
          <ac:spMkLst>
            <pc:docMk/>
            <pc:sldMk cId="0" sldId="265"/>
            <ac:spMk id="84" creationId="{00000000-0000-0000-0000-000000000000}"/>
          </ac:spMkLst>
        </pc:spChg>
      </pc:sldChg>
      <pc:sldChg chg="del">
        <pc:chgData name="Linda Thumba" userId="S::lthumba@jhpiego.org::061aa74c-4872-46ef-b195-c7227ff09adc" providerId="AD" clId="Web-{36B7B5EC-76EB-91F6-30D0-1BE136DB0805}" dt="2023-01-17T23:48:47.599" v="2"/>
        <pc:sldMkLst>
          <pc:docMk/>
          <pc:sldMk cId="912082602" sldId="299"/>
        </pc:sldMkLst>
      </pc:sldChg>
      <pc:sldChg chg="add replId">
        <pc:chgData name="Linda Thumba" userId="S::lthumba@jhpiego.org::061aa74c-4872-46ef-b195-c7227ff09adc" providerId="AD" clId="Web-{36B7B5EC-76EB-91F6-30D0-1BE136DB0805}" dt="2023-01-17T23:48:51.115" v="3"/>
        <pc:sldMkLst>
          <pc:docMk/>
          <pc:sldMk cId="2017640689" sldId="299"/>
        </pc:sldMkLst>
      </pc:sldChg>
      <pc:sldChg chg="add del replId">
        <pc:chgData name="Linda Thumba" userId="S::lthumba@jhpiego.org::061aa74c-4872-46ef-b195-c7227ff09adc" providerId="AD" clId="Web-{36B7B5EC-76EB-91F6-30D0-1BE136DB0805}" dt="2023-01-17T23:48:44.912" v="1"/>
        <pc:sldMkLst>
          <pc:docMk/>
          <pc:sldMk cId="919407184" sldId="300"/>
        </pc:sldMkLst>
      </pc:sldChg>
      <pc:sldChg chg="add del">
        <pc:chgData name="Linda Thumba" userId="S::lthumba@jhpiego.org::061aa74c-4872-46ef-b195-c7227ff09adc" providerId="AD" clId="Web-{36B7B5EC-76EB-91F6-30D0-1BE136DB0805}" dt="2023-01-17T23:59:18.909" v="135"/>
        <pc:sldMkLst>
          <pc:docMk/>
          <pc:sldMk cId="4167930620" sldId="300"/>
        </pc:sldMkLst>
      </pc:sldChg>
      <pc:sldMasterChg chg="add addSldLayout">
        <pc:chgData name="Linda Thumba" userId="S::lthumba@jhpiego.org::061aa74c-4872-46ef-b195-c7227ff09adc" providerId="AD" clId="Web-{36B7B5EC-76EB-91F6-30D0-1BE136DB0805}" dt="2023-01-17T23:50:22.163" v="4"/>
        <pc:sldMasterMkLst>
          <pc:docMk/>
          <pc:sldMasterMk cId="523892539" sldId="2147483660"/>
        </pc:sldMasterMkLst>
        <pc:sldLayoutChg chg="add">
          <pc:chgData name="Linda Thumba" userId="S::lthumba@jhpiego.org::061aa74c-4872-46ef-b195-c7227ff09adc" providerId="AD" clId="Web-{36B7B5EC-76EB-91F6-30D0-1BE136DB0805}" dt="2023-01-17T23:50:22.163" v="4"/>
          <pc:sldLayoutMkLst>
            <pc:docMk/>
            <pc:sldMasterMk cId="523892539" sldId="2147483660"/>
            <pc:sldLayoutMk cId="1087590203" sldId="2147483661"/>
          </pc:sldLayoutMkLst>
        </pc:sldLayoutChg>
        <pc:sldLayoutChg chg="add">
          <pc:chgData name="Linda Thumba" userId="S::lthumba@jhpiego.org::061aa74c-4872-46ef-b195-c7227ff09adc" providerId="AD" clId="Web-{36B7B5EC-76EB-91F6-30D0-1BE136DB0805}" dt="2023-01-17T23:50:22.163" v="4"/>
          <pc:sldLayoutMkLst>
            <pc:docMk/>
            <pc:sldMasterMk cId="523892539" sldId="2147483660"/>
            <pc:sldLayoutMk cId="852439787" sldId="2147483662"/>
          </pc:sldLayoutMkLst>
        </pc:sldLayoutChg>
        <pc:sldLayoutChg chg="add">
          <pc:chgData name="Linda Thumba" userId="S::lthumba@jhpiego.org::061aa74c-4872-46ef-b195-c7227ff09adc" providerId="AD" clId="Web-{36B7B5EC-76EB-91F6-30D0-1BE136DB0805}" dt="2023-01-17T23:50:22.163" v="4"/>
          <pc:sldLayoutMkLst>
            <pc:docMk/>
            <pc:sldMasterMk cId="523892539" sldId="2147483660"/>
            <pc:sldLayoutMk cId="2429187698" sldId="2147483663"/>
          </pc:sldLayoutMkLst>
        </pc:sldLayoutChg>
        <pc:sldLayoutChg chg="add">
          <pc:chgData name="Linda Thumba" userId="S::lthumba@jhpiego.org::061aa74c-4872-46ef-b195-c7227ff09adc" providerId="AD" clId="Web-{36B7B5EC-76EB-91F6-30D0-1BE136DB0805}" dt="2023-01-17T23:50:22.163" v="4"/>
          <pc:sldLayoutMkLst>
            <pc:docMk/>
            <pc:sldMasterMk cId="523892539" sldId="2147483660"/>
            <pc:sldLayoutMk cId="848525312" sldId="2147483664"/>
          </pc:sldLayoutMkLst>
        </pc:sldLayoutChg>
        <pc:sldLayoutChg chg="add">
          <pc:chgData name="Linda Thumba" userId="S::lthumba@jhpiego.org::061aa74c-4872-46ef-b195-c7227ff09adc" providerId="AD" clId="Web-{36B7B5EC-76EB-91F6-30D0-1BE136DB0805}" dt="2023-01-17T23:50:22.163" v="4"/>
          <pc:sldLayoutMkLst>
            <pc:docMk/>
            <pc:sldMasterMk cId="523892539" sldId="2147483660"/>
            <pc:sldLayoutMk cId="1928148965" sldId="2147483665"/>
          </pc:sldLayoutMkLst>
        </pc:sldLayoutChg>
        <pc:sldLayoutChg chg="add">
          <pc:chgData name="Linda Thumba" userId="S::lthumba@jhpiego.org::061aa74c-4872-46ef-b195-c7227ff09adc" providerId="AD" clId="Web-{36B7B5EC-76EB-91F6-30D0-1BE136DB0805}" dt="2023-01-17T23:50:22.163" v="4"/>
          <pc:sldLayoutMkLst>
            <pc:docMk/>
            <pc:sldMasterMk cId="523892539" sldId="2147483660"/>
            <pc:sldLayoutMk cId="1516355234" sldId="2147483666"/>
          </pc:sldLayoutMkLst>
        </pc:sldLayoutChg>
        <pc:sldLayoutChg chg="add">
          <pc:chgData name="Linda Thumba" userId="S::lthumba@jhpiego.org::061aa74c-4872-46ef-b195-c7227ff09adc" providerId="AD" clId="Web-{36B7B5EC-76EB-91F6-30D0-1BE136DB0805}" dt="2023-01-17T23:50:22.163" v="4"/>
          <pc:sldLayoutMkLst>
            <pc:docMk/>
            <pc:sldMasterMk cId="523892539" sldId="2147483660"/>
            <pc:sldLayoutMk cId="2549941157" sldId="2147483667"/>
          </pc:sldLayoutMkLst>
        </pc:sldLayoutChg>
        <pc:sldLayoutChg chg="add">
          <pc:chgData name="Linda Thumba" userId="S::lthumba@jhpiego.org::061aa74c-4872-46ef-b195-c7227ff09adc" providerId="AD" clId="Web-{36B7B5EC-76EB-91F6-30D0-1BE136DB0805}" dt="2023-01-17T23:50:22.163" v="4"/>
          <pc:sldLayoutMkLst>
            <pc:docMk/>
            <pc:sldMasterMk cId="523892539" sldId="2147483660"/>
            <pc:sldLayoutMk cId="4159318322" sldId="2147483668"/>
          </pc:sldLayoutMkLst>
        </pc:sldLayoutChg>
        <pc:sldLayoutChg chg="add">
          <pc:chgData name="Linda Thumba" userId="S::lthumba@jhpiego.org::061aa74c-4872-46ef-b195-c7227ff09adc" providerId="AD" clId="Web-{36B7B5EC-76EB-91F6-30D0-1BE136DB0805}" dt="2023-01-17T23:50:22.163" v="4"/>
          <pc:sldLayoutMkLst>
            <pc:docMk/>
            <pc:sldMasterMk cId="523892539" sldId="2147483660"/>
            <pc:sldLayoutMk cId="575076831" sldId="2147483669"/>
          </pc:sldLayoutMkLst>
        </pc:sldLayoutChg>
        <pc:sldLayoutChg chg="add">
          <pc:chgData name="Linda Thumba" userId="S::lthumba@jhpiego.org::061aa74c-4872-46ef-b195-c7227ff09adc" providerId="AD" clId="Web-{36B7B5EC-76EB-91F6-30D0-1BE136DB0805}" dt="2023-01-17T23:50:22.163" v="4"/>
          <pc:sldLayoutMkLst>
            <pc:docMk/>
            <pc:sldMasterMk cId="523892539" sldId="2147483660"/>
            <pc:sldLayoutMk cId="1310423067" sldId="2147483670"/>
          </pc:sldLayoutMkLst>
        </pc:sldLayoutChg>
      </pc:sldMasterChg>
      <pc:sldMasterChg chg="replId modSldLayout">
        <pc:chgData name="Linda Thumba" userId="S::lthumba@jhpiego.org::061aa74c-4872-46ef-b195-c7227ff09adc" providerId="AD" clId="Web-{36B7B5EC-76EB-91F6-30D0-1BE136DB0805}" dt="2023-01-17T23:50:22.163" v="4"/>
        <pc:sldMasterMkLst>
          <pc:docMk/>
          <pc:sldMasterMk cId="2010982421" sldId="2147483673"/>
        </pc:sldMasterMkLst>
        <pc:sldLayoutChg chg="replId">
          <pc:chgData name="Linda Thumba" userId="S::lthumba@jhpiego.org::061aa74c-4872-46ef-b195-c7227ff09adc" providerId="AD" clId="Web-{36B7B5EC-76EB-91F6-30D0-1BE136DB0805}" dt="2023-01-17T23:50:22.163" v="4"/>
          <pc:sldLayoutMkLst>
            <pc:docMk/>
            <pc:sldMasterMk cId="2010982421" sldId="2147483673"/>
            <pc:sldLayoutMk cId="2755606284" sldId="2147483674"/>
          </pc:sldLayoutMkLst>
        </pc:sldLayoutChg>
        <pc:sldLayoutChg chg="replId">
          <pc:chgData name="Linda Thumba" userId="S::lthumba@jhpiego.org::061aa74c-4872-46ef-b195-c7227ff09adc" providerId="AD" clId="Web-{36B7B5EC-76EB-91F6-30D0-1BE136DB0805}" dt="2023-01-17T23:50:22.163" v="4"/>
          <pc:sldLayoutMkLst>
            <pc:docMk/>
            <pc:sldMasterMk cId="2010982421" sldId="2147483673"/>
            <pc:sldLayoutMk cId="3704835384" sldId="2147483675"/>
          </pc:sldLayoutMkLst>
        </pc:sldLayoutChg>
        <pc:sldLayoutChg chg="replId">
          <pc:chgData name="Linda Thumba" userId="S::lthumba@jhpiego.org::061aa74c-4872-46ef-b195-c7227ff09adc" providerId="AD" clId="Web-{36B7B5EC-76EB-91F6-30D0-1BE136DB0805}" dt="2023-01-17T23:50:22.163" v="4"/>
          <pc:sldLayoutMkLst>
            <pc:docMk/>
            <pc:sldMasterMk cId="2010982421" sldId="2147483673"/>
            <pc:sldLayoutMk cId="786667635" sldId="2147483676"/>
          </pc:sldLayoutMkLst>
        </pc:sldLayoutChg>
        <pc:sldLayoutChg chg="replId">
          <pc:chgData name="Linda Thumba" userId="S::lthumba@jhpiego.org::061aa74c-4872-46ef-b195-c7227ff09adc" providerId="AD" clId="Web-{36B7B5EC-76EB-91F6-30D0-1BE136DB0805}" dt="2023-01-17T23:50:22.163" v="4"/>
          <pc:sldLayoutMkLst>
            <pc:docMk/>
            <pc:sldMasterMk cId="2010982421" sldId="2147483673"/>
            <pc:sldLayoutMk cId="1633370912" sldId="2147483677"/>
          </pc:sldLayoutMkLst>
        </pc:sldLayoutChg>
        <pc:sldLayoutChg chg="replId">
          <pc:chgData name="Linda Thumba" userId="S::lthumba@jhpiego.org::061aa74c-4872-46ef-b195-c7227ff09adc" providerId="AD" clId="Web-{36B7B5EC-76EB-91F6-30D0-1BE136DB0805}" dt="2023-01-17T23:50:22.163" v="4"/>
          <pc:sldLayoutMkLst>
            <pc:docMk/>
            <pc:sldMasterMk cId="2010982421" sldId="2147483673"/>
            <pc:sldLayoutMk cId="721231739" sldId="2147483678"/>
          </pc:sldLayoutMkLst>
        </pc:sldLayoutChg>
        <pc:sldLayoutChg chg="replId">
          <pc:chgData name="Linda Thumba" userId="S::lthumba@jhpiego.org::061aa74c-4872-46ef-b195-c7227ff09adc" providerId="AD" clId="Web-{36B7B5EC-76EB-91F6-30D0-1BE136DB0805}" dt="2023-01-17T23:50:22.163" v="4"/>
          <pc:sldLayoutMkLst>
            <pc:docMk/>
            <pc:sldMasterMk cId="2010982421" sldId="2147483673"/>
            <pc:sldLayoutMk cId="1024383449" sldId="2147483679"/>
          </pc:sldLayoutMkLst>
        </pc:sldLayoutChg>
        <pc:sldLayoutChg chg="replId">
          <pc:chgData name="Linda Thumba" userId="S::lthumba@jhpiego.org::061aa74c-4872-46ef-b195-c7227ff09adc" providerId="AD" clId="Web-{36B7B5EC-76EB-91F6-30D0-1BE136DB0805}" dt="2023-01-17T23:50:22.163" v="4"/>
          <pc:sldLayoutMkLst>
            <pc:docMk/>
            <pc:sldMasterMk cId="2010982421" sldId="2147483673"/>
            <pc:sldLayoutMk cId="4046602107" sldId="2147483680"/>
          </pc:sldLayoutMkLst>
        </pc:sldLayoutChg>
        <pc:sldLayoutChg chg="replId">
          <pc:chgData name="Linda Thumba" userId="S::lthumba@jhpiego.org::061aa74c-4872-46ef-b195-c7227ff09adc" providerId="AD" clId="Web-{36B7B5EC-76EB-91F6-30D0-1BE136DB0805}" dt="2023-01-17T23:50:22.163" v="4"/>
          <pc:sldLayoutMkLst>
            <pc:docMk/>
            <pc:sldMasterMk cId="2010982421" sldId="2147483673"/>
            <pc:sldLayoutMk cId="1129747781" sldId="2147483681"/>
          </pc:sldLayoutMkLst>
        </pc:sldLayoutChg>
        <pc:sldLayoutChg chg="replId">
          <pc:chgData name="Linda Thumba" userId="S::lthumba@jhpiego.org::061aa74c-4872-46ef-b195-c7227ff09adc" providerId="AD" clId="Web-{36B7B5EC-76EB-91F6-30D0-1BE136DB0805}" dt="2023-01-17T23:50:22.163" v="4"/>
          <pc:sldLayoutMkLst>
            <pc:docMk/>
            <pc:sldMasterMk cId="2010982421" sldId="2147483673"/>
            <pc:sldLayoutMk cId="3351774224" sldId="2147483682"/>
          </pc:sldLayoutMkLst>
        </pc:sldLayoutChg>
        <pc:sldLayoutChg chg="replId">
          <pc:chgData name="Linda Thumba" userId="S::lthumba@jhpiego.org::061aa74c-4872-46ef-b195-c7227ff09adc" providerId="AD" clId="Web-{36B7B5EC-76EB-91F6-30D0-1BE136DB0805}" dt="2023-01-17T23:50:22.163" v="4"/>
          <pc:sldLayoutMkLst>
            <pc:docMk/>
            <pc:sldMasterMk cId="2010982421" sldId="2147483673"/>
            <pc:sldLayoutMk cId="3310550461" sldId="2147483683"/>
          </pc:sldLayoutMkLst>
        </pc:sldLayoutChg>
      </pc:sldMasterChg>
    </pc:docChg>
  </pc:docChgLst>
  <pc:docChgLst>
    <pc:chgData name="Linda Thumba" userId="S::lthumba@jhpiego.org::061aa74c-4872-46ef-b195-c7227ff09adc" providerId="AD" clId="Web-{34E8812E-455D-544F-5827-DAD3A939FC13}"/>
    <pc:docChg chg="addSld modSld">
      <pc:chgData name="Linda Thumba" userId="S::lthumba@jhpiego.org::061aa74c-4872-46ef-b195-c7227ff09adc" providerId="AD" clId="Web-{34E8812E-455D-544F-5827-DAD3A939FC13}" dt="2023-01-17T14:03:45.992" v="10"/>
      <pc:docMkLst>
        <pc:docMk/>
      </pc:docMkLst>
      <pc:sldChg chg="modSp">
        <pc:chgData name="Linda Thumba" userId="S::lthumba@jhpiego.org::061aa74c-4872-46ef-b195-c7227ff09adc" providerId="AD" clId="Web-{34E8812E-455D-544F-5827-DAD3A939FC13}" dt="2023-01-17T14:03:24.866" v="9" actId="20577"/>
        <pc:sldMkLst>
          <pc:docMk/>
          <pc:sldMk cId="816516781" sldId="257"/>
        </pc:sldMkLst>
        <pc:spChg chg="mod">
          <ac:chgData name="Linda Thumba" userId="S::lthumba@jhpiego.org::061aa74c-4872-46ef-b195-c7227ff09adc" providerId="AD" clId="Web-{34E8812E-455D-544F-5827-DAD3A939FC13}" dt="2023-01-17T14:03:24.866" v="9" actId="20577"/>
          <ac:spMkLst>
            <pc:docMk/>
            <pc:sldMk cId="816516781" sldId="257"/>
            <ac:spMk id="4" creationId="{8D8F2413-72A5-38A9-FE19-1310B18FEFCC}"/>
          </ac:spMkLst>
        </pc:spChg>
      </pc:sldChg>
      <pc:sldChg chg="add replId">
        <pc:chgData name="Linda Thumba" userId="S::lthumba@jhpiego.org::061aa74c-4872-46ef-b195-c7227ff09adc" providerId="AD" clId="Web-{34E8812E-455D-544F-5827-DAD3A939FC13}" dt="2023-01-17T14:03:45.992" v="10"/>
        <pc:sldMkLst>
          <pc:docMk/>
          <pc:sldMk cId="912082602" sldId="299"/>
        </pc:sldMkLst>
      </pc:sldChg>
    </pc:docChg>
  </pc:docChgLst>
  <pc:docChgLst>
    <pc:chgData name="Linda Thumba" userId="S::lthumba@jhpiego.org::061aa74c-4872-46ef-b195-c7227ff09adc" providerId="AD" clId="Web-{7A1E6CA5-9043-D874-3711-653BC31288B9}"/>
    <pc:docChg chg="addSld modSld">
      <pc:chgData name="Linda Thumba" userId="S::lthumba@jhpiego.org::061aa74c-4872-46ef-b195-c7227ff09adc" providerId="AD" clId="Web-{7A1E6CA5-9043-D874-3711-653BC31288B9}" dt="2023-01-18T00:40:22.629" v="516" actId="20577"/>
      <pc:docMkLst>
        <pc:docMk/>
      </pc:docMkLst>
      <pc:sldChg chg="addSp delSp modSp">
        <pc:chgData name="Linda Thumba" userId="S::lthumba@jhpiego.org::061aa74c-4872-46ef-b195-c7227ff09adc" providerId="AD" clId="Web-{7A1E6CA5-9043-D874-3711-653BC31288B9}" dt="2023-01-18T00:40:22.629" v="516" actId="20577"/>
        <pc:sldMkLst>
          <pc:docMk/>
          <pc:sldMk cId="816516781" sldId="257"/>
        </pc:sldMkLst>
        <pc:spChg chg="mod">
          <ac:chgData name="Linda Thumba" userId="S::lthumba@jhpiego.org::061aa74c-4872-46ef-b195-c7227ff09adc" providerId="AD" clId="Web-{7A1E6CA5-9043-D874-3711-653BC31288B9}" dt="2023-01-18T00:40:22.629" v="516" actId="20577"/>
          <ac:spMkLst>
            <pc:docMk/>
            <pc:sldMk cId="816516781" sldId="257"/>
            <ac:spMk id="4" creationId="{8D8F2413-72A5-38A9-FE19-1310B18FEFCC}"/>
          </ac:spMkLst>
        </pc:spChg>
        <pc:spChg chg="add del mod">
          <ac:chgData name="Linda Thumba" userId="S::lthumba@jhpiego.org::061aa74c-4872-46ef-b195-c7227ff09adc" providerId="AD" clId="Web-{7A1E6CA5-9043-D874-3711-653BC31288B9}" dt="2023-01-18T00:38:56.830" v="488"/>
          <ac:spMkLst>
            <pc:docMk/>
            <pc:sldMk cId="816516781" sldId="257"/>
            <ac:spMk id="5" creationId="{D43CF549-E8C6-9324-36CD-A1D7F2895F41}"/>
          </ac:spMkLst>
        </pc:spChg>
        <pc:spChg chg="add mod">
          <ac:chgData name="Linda Thumba" userId="S::lthumba@jhpiego.org::061aa74c-4872-46ef-b195-c7227ff09adc" providerId="AD" clId="Web-{7A1E6CA5-9043-D874-3711-653BC31288B9}" dt="2023-01-18T00:40:04.988" v="506" actId="20577"/>
          <ac:spMkLst>
            <pc:docMk/>
            <pc:sldMk cId="816516781" sldId="257"/>
            <ac:spMk id="6" creationId="{71894138-C068-8A01-321E-1E75E26FFCCC}"/>
          </ac:spMkLst>
        </pc:spChg>
      </pc:sldChg>
      <pc:sldChg chg="addSp delSp modSp">
        <pc:chgData name="Linda Thumba" userId="S::lthumba@jhpiego.org::061aa74c-4872-46ef-b195-c7227ff09adc" providerId="AD" clId="Web-{7A1E6CA5-9043-D874-3711-653BC31288B9}" dt="2023-01-18T00:35:31.526" v="435" actId="20577"/>
        <pc:sldMkLst>
          <pc:docMk/>
          <pc:sldMk cId="0" sldId="265"/>
        </pc:sldMkLst>
        <pc:spChg chg="add mod">
          <ac:chgData name="Linda Thumba" userId="S::lthumba@jhpiego.org::061aa74c-4872-46ef-b195-c7227ff09adc" providerId="AD" clId="Web-{7A1E6CA5-9043-D874-3711-653BC31288B9}" dt="2023-01-18T00:29:54.579" v="338" actId="20577"/>
          <ac:spMkLst>
            <pc:docMk/>
            <pc:sldMk cId="0" sldId="265"/>
            <ac:spMk id="3" creationId="{851D08E2-A857-D069-6F29-EC1D8F29D2FE}"/>
          </ac:spMkLst>
        </pc:spChg>
        <pc:spChg chg="add del">
          <ac:chgData name="Linda Thumba" userId="S::lthumba@jhpiego.org::061aa74c-4872-46ef-b195-c7227ff09adc" providerId="AD" clId="Web-{7A1E6CA5-9043-D874-3711-653BC31288B9}" dt="2023-01-18T00:30:20.861" v="342"/>
          <ac:spMkLst>
            <pc:docMk/>
            <pc:sldMk cId="0" sldId="265"/>
            <ac:spMk id="5" creationId="{FB645518-1E63-50E0-C654-F79590404773}"/>
          </ac:spMkLst>
        </pc:spChg>
        <pc:spChg chg="del">
          <ac:chgData name="Linda Thumba" userId="S::lthumba@jhpiego.org::061aa74c-4872-46ef-b195-c7227ff09adc" providerId="AD" clId="Web-{7A1E6CA5-9043-D874-3711-653BC31288B9}" dt="2023-01-18T00:10:59.637" v="0"/>
          <ac:spMkLst>
            <pc:docMk/>
            <pc:sldMk cId="0" sldId="265"/>
            <ac:spMk id="7" creationId="{CDF05903-C2B5-CB6C-C0B4-B9152915298A}"/>
          </ac:spMkLst>
        </pc:spChg>
        <pc:spChg chg="add del">
          <ac:chgData name="Linda Thumba" userId="S::lthumba@jhpiego.org::061aa74c-4872-46ef-b195-c7227ff09adc" providerId="AD" clId="Web-{7A1E6CA5-9043-D874-3711-653BC31288B9}" dt="2023-01-18T00:30:20.861" v="341"/>
          <ac:spMkLst>
            <pc:docMk/>
            <pc:sldMk cId="0" sldId="265"/>
            <ac:spMk id="8" creationId="{FE7D5727-CA33-9FD5-100A-509CD9F84B24}"/>
          </ac:spMkLst>
        </pc:spChg>
        <pc:spChg chg="add mod">
          <ac:chgData name="Linda Thumba" userId="S::lthumba@jhpiego.org::061aa74c-4872-46ef-b195-c7227ff09adc" providerId="AD" clId="Web-{7A1E6CA5-9043-D874-3711-653BC31288B9}" dt="2023-01-18T00:30:35.220" v="347" actId="14100"/>
          <ac:spMkLst>
            <pc:docMk/>
            <pc:sldMk cId="0" sldId="265"/>
            <ac:spMk id="10" creationId="{29816E5E-7829-91F4-9C72-BA0790AD83E0}"/>
          </ac:spMkLst>
        </pc:spChg>
        <pc:spChg chg="del">
          <ac:chgData name="Linda Thumba" userId="S::lthumba@jhpiego.org::061aa74c-4872-46ef-b195-c7227ff09adc" providerId="AD" clId="Web-{7A1E6CA5-9043-D874-3711-653BC31288B9}" dt="2023-01-18T00:11:03.325" v="1"/>
          <ac:spMkLst>
            <pc:docMk/>
            <pc:sldMk cId="0" sldId="265"/>
            <ac:spMk id="11" creationId="{725C1869-8A77-D0FF-AC9C-B142A2840E71}"/>
          </ac:spMkLst>
        </pc:spChg>
        <pc:spChg chg="mod">
          <ac:chgData name="Linda Thumba" userId="S::lthumba@jhpiego.org::061aa74c-4872-46ef-b195-c7227ff09adc" providerId="AD" clId="Web-{7A1E6CA5-9043-D874-3711-653BC31288B9}" dt="2023-01-18T00:29:36.406" v="326" actId="14100"/>
          <ac:spMkLst>
            <pc:docMk/>
            <pc:sldMk cId="0" sldId="265"/>
            <ac:spMk id="12" creationId="{9F6809F8-0CE1-C8B4-6C93-A1A936E046DC}"/>
          </ac:spMkLst>
        </pc:spChg>
        <pc:spChg chg="add mod">
          <ac:chgData name="Linda Thumba" userId="S::lthumba@jhpiego.org::061aa74c-4872-46ef-b195-c7227ff09adc" providerId="AD" clId="Web-{7A1E6CA5-9043-D874-3711-653BC31288B9}" dt="2023-01-18T00:33:33.679" v="412" actId="20577"/>
          <ac:spMkLst>
            <pc:docMk/>
            <pc:sldMk cId="0" sldId="265"/>
            <ac:spMk id="14" creationId="{22B7C1A1-69F0-A8AA-23D3-0640453DBDA4}"/>
          </ac:spMkLst>
        </pc:spChg>
        <pc:spChg chg="add mod">
          <ac:chgData name="Linda Thumba" userId="S::lthumba@jhpiego.org::061aa74c-4872-46ef-b195-c7227ff09adc" providerId="AD" clId="Web-{7A1E6CA5-9043-D874-3711-653BC31288B9}" dt="2023-01-18T00:35:31.526" v="435" actId="20577"/>
          <ac:spMkLst>
            <pc:docMk/>
            <pc:sldMk cId="0" sldId="265"/>
            <ac:spMk id="16" creationId="{AF047054-255F-7151-98B7-F4939A4A35B4}"/>
          </ac:spMkLst>
        </pc:spChg>
      </pc:sldChg>
      <pc:sldChg chg="addSp modSp modNotes">
        <pc:chgData name="Linda Thumba" userId="S::lthumba@jhpiego.org::061aa74c-4872-46ef-b195-c7227ff09adc" providerId="AD" clId="Web-{7A1E6CA5-9043-D874-3711-653BC31288B9}" dt="2023-01-18T00:36:49.029" v="454"/>
        <pc:sldMkLst>
          <pc:docMk/>
          <pc:sldMk cId="0" sldId="266"/>
        </pc:sldMkLst>
        <pc:spChg chg="mod">
          <ac:chgData name="Linda Thumba" userId="S::lthumba@jhpiego.org::061aa74c-4872-46ef-b195-c7227ff09adc" providerId="AD" clId="Web-{7A1E6CA5-9043-D874-3711-653BC31288B9}" dt="2023-01-18T00:15:05.160" v="33" actId="1076"/>
          <ac:spMkLst>
            <pc:docMk/>
            <pc:sldMk cId="0" sldId="266"/>
            <ac:spMk id="8" creationId="{AC424A70-FD2C-4B1D-B458-4B80C57C0D1F}"/>
          </ac:spMkLst>
        </pc:spChg>
        <pc:spChg chg="add mod">
          <ac:chgData name="Linda Thumba" userId="S::lthumba@jhpiego.org::061aa74c-4872-46ef-b195-c7227ff09adc" providerId="AD" clId="Web-{7A1E6CA5-9043-D874-3711-653BC31288B9}" dt="2023-01-18T00:14:14.081" v="31" actId="20577"/>
          <ac:spMkLst>
            <pc:docMk/>
            <pc:sldMk cId="0" sldId="266"/>
            <ac:spMk id="14" creationId="{FEB1D7ED-B210-DFC9-8309-26B329A618F0}"/>
          </ac:spMkLst>
        </pc:spChg>
        <pc:graphicFrameChg chg="mod">
          <ac:chgData name="Linda Thumba" userId="S::lthumba@jhpiego.org::061aa74c-4872-46ef-b195-c7227ff09adc" providerId="AD" clId="Web-{7A1E6CA5-9043-D874-3711-653BC31288B9}" dt="2023-01-18T00:14:41.738" v="32" actId="1076"/>
          <ac:graphicFrameMkLst>
            <pc:docMk/>
            <pc:sldMk cId="0" sldId="266"/>
            <ac:graphicFrameMk id="2" creationId="{A3305C42-8323-4928-9F1B-0CC311F19DA1}"/>
          </ac:graphicFrameMkLst>
        </pc:graphicFrameChg>
      </pc:sldChg>
      <pc:sldChg chg="addSp modSp modNotes">
        <pc:chgData name="Linda Thumba" userId="S::lthumba@jhpiego.org::061aa74c-4872-46ef-b195-c7227ff09adc" providerId="AD" clId="Web-{7A1E6CA5-9043-D874-3711-653BC31288B9}" dt="2023-01-18T00:36:45.857" v="453"/>
        <pc:sldMkLst>
          <pc:docMk/>
          <pc:sldMk cId="1495034806" sldId="269"/>
        </pc:sldMkLst>
        <pc:spChg chg="add mod">
          <ac:chgData name="Linda Thumba" userId="S::lthumba@jhpiego.org::061aa74c-4872-46ef-b195-c7227ff09adc" providerId="AD" clId="Web-{7A1E6CA5-9043-D874-3711-653BC31288B9}" dt="2023-01-18T00:21:52.564" v="88" actId="20577"/>
          <ac:spMkLst>
            <pc:docMk/>
            <pc:sldMk cId="1495034806" sldId="269"/>
            <ac:spMk id="5" creationId="{06087630-599E-D1F4-A9F2-4C0CC05AC6DD}"/>
          </ac:spMkLst>
        </pc:spChg>
      </pc:sldChg>
      <pc:sldChg chg="addSp modSp modNotes">
        <pc:chgData name="Linda Thumba" userId="S::lthumba@jhpiego.org::061aa74c-4872-46ef-b195-c7227ff09adc" providerId="AD" clId="Web-{7A1E6CA5-9043-D874-3711-653BC31288B9}" dt="2023-01-18T00:36:40.013" v="440"/>
        <pc:sldMkLst>
          <pc:docMk/>
          <pc:sldMk cId="346749164" sldId="274"/>
        </pc:sldMkLst>
        <pc:spChg chg="add mod">
          <ac:chgData name="Linda Thumba" userId="S::lthumba@jhpiego.org::061aa74c-4872-46ef-b195-c7227ff09adc" providerId="AD" clId="Web-{7A1E6CA5-9043-D874-3711-653BC31288B9}" dt="2023-01-18T00:22:50.190" v="99"/>
          <ac:spMkLst>
            <pc:docMk/>
            <pc:sldMk cId="346749164" sldId="274"/>
            <ac:spMk id="4" creationId="{C9F1FF64-1B94-EBF9-A884-53EEBADADEAB}"/>
          </ac:spMkLst>
        </pc:spChg>
      </pc:sldChg>
      <pc:sldChg chg="addSp modSp modNotes">
        <pc:chgData name="Linda Thumba" userId="S::lthumba@jhpiego.org::061aa74c-4872-46ef-b195-c7227ff09adc" providerId="AD" clId="Web-{7A1E6CA5-9043-D874-3711-653BC31288B9}" dt="2023-01-18T00:37:18.233" v="468" actId="20577"/>
        <pc:sldMkLst>
          <pc:docMk/>
          <pc:sldMk cId="441203286" sldId="275"/>
        </pc:sldMkLst>
        <pc:spChg chg="add mod">
          <ac:chgData name="Linda Thumba" userId="S::lthumba@jhpiego.org::061aa74c-4872-46ef-b195-c7227ff09adc" providerId="AD" clId="Web-{7A1E6CA5-9043-D874-3711-653BC31288B9}" dt="2023-01-18T00:37:18.233" v="468" actId="20577"/>
          <ac:spMkLst>
            <pc:docMk/>
            <pc:sldMk cId="441203286" sldId="275"/>
            <ac:spMk id="2" creationId="{F49B5DE7-1FF1-0F7E-1899-C5C263F2DFD8}"/>
          </ac:spMkLst>
        </pc:spChg>
      </pc:sldChg>
      <pc:sldChg chg="addSp">
        <pc:chgData name="Linda Thumba" userId="S::lthumba@jhpiego.org::061aa74c-4872-46ef-b195-c7227ff09adc" providerId="AD" clId="Web-{7A1E6CA5-9043-D874-3711-653BC31288B9}" dt="2023-01-18T00:37:24.874" v="469"/>
        <pc:sldMkLst>
          <pc:docMk/>
          <pc:sldMk cId="3434956109" sldId="289"/>
        </pc:sldMkLst>
        <pc:spChg chg="add">
          <ac:chgData name="Linda Thumba" userId="S::lthumba@jhpiego.org::061aa74c-4872-46ef-b195-c7227ff09adc" providerId="AD" clId="Web-{7A1E6CA5-9043-D874-3711-653BC31288B9}" dt="2023-01-18T00:37:24.874" v="469"/>
          <ac:spMkLst>
            <pc:docMk/>
            <pc:sldMk cId="3434956109" sldId="289"/>
            <ac:spMk id="7" creationId="{2B497C1D-E6F7-7F35-40E5-B57630174CAB}"/>
          </ac:spMkLst>
        </pc:spChg>
      </pc:sldChg>
      <pc:sldChg chg="addSp">
        <pc:chgData name="Linda Thumba" userId="S::lthumba@jhpiego.org::061aa74c-4872-46ef-b195-c7227ff09adc" providerId="AD" clId="Web-{7A1E6CA5-9043-D874-3711-653BC31288B9}" dt="2023-01-18T00:37:32.905" v="471"/>
        <pc:sldMkLst>
          <pc:docMk/>
          <pc:sldMk cId="2077519620" sldId="290"/>
        </pc:sldMkLst>
        <pc:spChg chg="add">
          <ac:chgData name="Linda Thumba" userId="S::lthumba@jhpiego.org::061aa74c-4872-46ef-b195-c7227ff09adc" providerId="AD" clId="Web-{7A1E6CA5-9043-D874-3711-653BC31288B9}" dt="2023-01-18T00:37:32.905" v="471"/>
          <ac:spMkLst>
            <pc:docMk/>
            <pc:sldMk cId="2077519620" sldId="290"/>
            <ac:spMk id="5" creationId="{EA4AD99E-7A66-C550-7BCF-61C028D1CEE3}"/>
          </ac:spMkLst>
        </pc:spChg>
      </pc:sldChg>
      <pc:sldChg chg="addSp modSp">
        <pc:chgData name="Linda Thumba" userId="S::lthumba@jhpiego.org::061aa74c-4872-46ef-b195-c7227ff09adc" providerId="AD" clId="Web-{7A1E6CA5-9043-D874-3711-653BC31288B9}" dt="2023-01-18T00:37:47.390" v="474" actId="1076"/>
        <pc:sldMkLst>
          <pc:docMk/>
          <pc:sldMk cId="3253568390" sldId="291"/>
        </pc:sldMkLst>
        <pc:spChg chg="mod">
          <ac:chgData name="Linda Thumba" userId="S::lthumba@jhpiego.org::061aa74c-4872-46ef-b195-c7227ff09adc" providerId="AD" clId="Web-{7A1E6CA5-9043-D874-3711-653BC31288B9}" dt="2023-01-18T00:37:47.390" v="474" actId="1076"/>
          <ac:spMkLst>
            <pc:docMk/>
            <pc:sldMk cId="3253568390" sldId="291"/>
            <ac:spMk id="6" creationId="{B66C011F-DD77-4EDE-9F42-1D16179331EF}"/>
          </ac:spMkLst>
        </pc:spChg>
        <pc:spChg chg="add">
          <ac:chgData name="Linda Thumba" userId="S::lthumba@jhpiego.org::061aa74c-4872-46ef-b195-c7227ff09adc" providerId="AD" clId="Web-{7A1E6CA5-9043-D874-3711-653BC31288B9}" dt="2023-01-18T00:37:37.452" v="473"/>
          <ac:spMkLst>
            <pc:docMk/>
            <pc:sldMk cId="3253568390" sldId="291"/>
            <ac:spMk id="7" creationId="{F75B6A69-D6FF-F124-3063-229845E2D866}"/>
          </ac:spMkLst>
        </pc:spChg>
      </pc:sldChg>
      <pc:sldChg chg="addSp modSp">
        <pc:chgData name="Linda Thumba" userId="S::lthumba@jhpiego.org::061aa74c-4872-46ef-b195-c7227ff09adc" providerId="AD" clId="Web-{7A1E6CA5-9043-D874-3711-653BC31288B9}" dt="2023-01-18T00:37:58.390" v="476" actId="1076"/>
        <pc:sldMkLst>
          <pc:docMk/>
          <pc:sldMk cId="682286256" sldId="292"/>
        </pc:sldMkLst>
        <pc:spChg chg="add mod">
          <ac:chgData name="Linda Thumba" userId="S::lthumba@jhpiego.org::061aa74c-4872-46ef-b195-c7227ff09adc" providerId="AD" clId="Web-{7A1E6CA5-9043-D874-3711-653BC31288B9}" dt="2023-01-18T00:37:58.390" v="476" actId="1076"/>
          <ac:spMkLst>
            <pc:docMk/>
            <pc:sldMk cId="682286256" sldId="292"/>
            <ac:spMk id="6" creationId="{8B7A060A-CFF9-318A-AFE1-D71ADBBFC435}"/>
          </ac:spMkLst>
        </pc:spChg>
      </pc:sldChg>
      <pc:sldChg chg="addSp">
        <pc:chgData name="Linda Thumba" userId="S::lthumba@jhpiego.org::061aa74c-4872-46ef-b195-c7227ff09adc" providerId="AD" clId="Web-{7A1E6CA5-9043-D874-3711-653BC31288B9}" dt="2023-01-18T00:38:02.094" v="477"/>
        <pc:sldMkLst>
          <pc:docMk/>
          <pc:sldMk cId="2648664741" sldId="293"/>
        </pc:sldMkLst>
        <pc:spChg chg="add">
          <ac:chgData name="Linda Thumba" userId="S::lthumba@jhpiego.org::061aa74c-4872-46ef-b195-c7227ff09adc" providerId="AD" clId="Web-{7A1E6CA5-9043-D874-3711-653BC31288B9}" dt="2023-01-18T00:38:02.094" v="477"/>
          <ac:spMkLst>
            <pc:docMk/>
            <pc:sldMk cId="2648664741" sldId="293"/>
            <ac:spMk id="6" creationId="{E628223D-E56C-71FA-B398-98E32007DF3D}"/>
          </ac:spMkLst>
        </pc:spChg>
      </pc:sldChg>
      <pc:sldChg chg="addSp">
        <pc:chgData name="Linda Thumba" userId="S::lthumba@jhpiego.org::061aa74c-4872-46ef-b195-c7227ff09adc" providerId="AD" clId="Web-{7A1E6CA5-9043-D874-3711-653BC31288B9}" dt="2023-01-18T00:38:07.453" v="478"/>
        <pc:sldMkLst>
          <pc:docMk/>
          <pc:sldMk cId="4179368159" sldId="294"/>
        </pc:sldMkLst>
        <pc:spChg chg="add">
          <ac:chgData name="Linda Thumba" userId="S::lthumba@jhpiego.org::061aa74c-4872-46ef-b195-c7227ff09adc" providerId="AD" clId="Web-{7A1E6CA5-9043-D874-3711-653BC31288B9}" dt="2023-01-18T00:38:07.453" v="478"/>
          <ac:spMkLst>
            <pc:docMk/>
            <pc:sldMk cId="4179368159" sldId="294"/>
            <ac:spMk id="7" creationId="{DABE57B1-3CA8-B229-6CF6-16C97D974AFE}"/>
          </ac:spMkLst>
        </pc:spChg>
      </pc:sldChg>
      <pc:sldChg chg="addSp">
        <pc:chgData name="Linda Thumba" userId="S::lthumba@jhpiego.org::061aa74c-4872-46ef-b195-c7227ff09adc" providerId="AD" clId="Web-{7A1E6CA5-9043-D874-3711-653BC31288B9}" dt="2023-01-18T00:38:09.266" v="479"/>
        <pc:sldMkLst>
          <pc:docMk/>
          <pc:sldMk cId="1043777549" sldId="295"/>
        </pc:sldMkLst>
        <pc:spChg chg="add">
          <ac:chgData name="Linda Thumba" userId="S::lthumba@jhpiego.org::061aa74c-4872-46ef-b195-c7227ff09adc" providerId="AD" clId="Web-{7A1E6CA5-9043-D874-3711-653BC31288B9}" dt="2023-01-18T00:38:09.266" v="479"/>
          <ac:spMkLst>
            <pc:docMk/>
            <pc:sldMk cId="1043777549" sldId="295"/>
            <ac:spMk id="3" creationId="{C3C852F8-CCD6-4CE0-21AF-2D9EA8AD17A9}"/>
          </ac:spMkLst>
        </pc:spChg>
      </pc:sldChg>
      <pc:sldChg chg="addSp">
        <pc:chgData name="Linda Thumba" userId="S::lthumba@jhpiego.org::061aa74c-4872-46ef-b195-c7227ff09adc" providerId="AD" clId="Web-{7A1E6CA5-9043-D874-3711-653BC31288B9}" dt="2023-01-18T00:38:12.078" v="480"/>
        <pc:sldMkLst>
          <pc:docMk/>
          <pc:sldMk cId="2215253485" sldId="296"/>
        </pc:sldMkLst>
        <pc:spChg chg="add">
          <ac:chgData name="Linda Thumba" userId="S::lthumba@jhpiego.org::061aa74c-4872-46ef-b195-c7227ff09adc" providerId="AD" clId="Web-{7A1E6CA5-9043-D874-3711-653BC31288B9}" dt="2023-01-18T00:38:12.078" v="480"/>
          <ac:spMkLst>
            <pc:docMk/>
            <pc:sldMk cId="2215253485" sldId="296"/>
            <ac:spMk id="3" creationId="{2541B1F3-F34D-7654-2A57-3784DF85338C}"/>
          </ac:spMkLst>
        </pc:spChg>
      </pc:sldChg>
      <pc:sldChg chg="addSp">
        <pc:chgData name="Linda Thumba" userId="S::lthumba@jhpiego.org::061aa74c-4872-46ef-b195-c7227ff09adc" providerId="AD" clId="Web-{7A1E6CA5-9043-D874-3711-653BC31288B9}" dt="2023-01-18T00:37:29.093" v="470"/>
        <pc:sldMkLst>
          <pc:docMk/>
          <pc:sldMk cId="2382022030" sldId="297"/>
        </pc:sldMkLst>
        <pc:spChg chg="add">
          <ac:chgData name="Linda Thumba" userId="S::lthumba@jhpiego.org::061aa74c-4872-46ef-b195-c7227ff09adc" providerId="AD" clId="Web-{7A1E6CA5-9043-D874-3711-653BC31288B9}" dt="2023-01-18T00:37:29.093" v="470"/>
          <ac:spMkLst>
            <pc:docMk/>
            <pc:sldMk cId="2382022030" sldId="297"/>
            <ac:spMk id="8" creationId="{0A5DB25A-93BA-BC7B-B8BE-E5B57BB1C02B}"/>
          </ac:spMkLst>
        </pc:spChg>
      </pc:sldChg>
      <pc:sldChg chg="addSp">
        <pc:chgData name="Linda Thumba" userId="S::lthumba@jhpiego.org::061aa74c-4872-46ef-b195-c7227ff09adc" providerId="AD" clId="Web-{7A1E6CA5-9043-D874-3711-653BC31288B9}" dt="2023-01-18T00:37:35.155" v="472"/>
        <pc:sldMkLst>
          <pc:docMk/>
          <pc:sldMk cId="1015424793" sldId="298"/>
        </pc:sldMkLst>
        <pc:spChg chg="add">
          <ac:chgData name="Linda Thumba" userId="S::lthumba@jhpiego.org::061aa74c-4872-46ef-b195-c7227ff09adc" providerId="AD" clId="Web-{7A1E6CA5-9043-D874-3711-653BC31288B9}" dt="2023-01-18T00:37:35.155" v="472"/>
          <ac:spMkLst>
            <pc:docMk/>
            <pc:sldMk cId="1015424793" sldId="298"/>
            <ac:spMk id="3" creationId="{D240FBC0-4AA1-B257-FEFA-839C9C2EAD81}"/>
          </ac:spMkLst>
        </pc:spChg>
      </pc:sldChg>
      <pc:sldChg chg="addSp modSp">
        <pc:chgData name="Linda Thumba" userId="S::lthumba@jhpiego.org::061aa74c-4872-46ef-b195-c7227ff09adc" providerId="AD" clId="Web-{7A1E6CA5-9043-D874-3711-653BC31288B9}" dt="2023-01-18T00:18:34.917" v="51"/>
        <pc:sldMkLst>
          <pc:docMk/>
          <pc:sldMk cId="2017640689" sldId="299"/>
        </pc:sldMkLst>
        <pc:spChg chg="add">
          <ac:chgData name="Linda Thumba" userId="S::lthumba@jhpiego.org::061aa74c-4872-46ef-b195-c7227ff09adc" providerId="AD" clId="Web-{7A1E6CA5-9043-D874-3711-653BC31288B9}" dt="2023-01-18T00:18:34.917" v="51"/>
          <ac:spMkLst>
            <pc:docMk/>
            <pc:sldMk cId="2017640689" sldId="299"/>
            <ac:spMk id="3" creationId="{5E9F512A-BEBA-B6B7-2E15-A66FFC53B534}"/>
          </ac:spMkLst>
        </pc:spChg>
        <pc:spChg chg="mod">
          <ac:chgData name="Linda Thumba" userId="S::lthumba@jhpiego.org::061aa74c-4872-46ef-b195-c7227ff09adc" providerId="AD" clId="Web-{7A1E6CA5-9043-D874-3711-653BC31288B9}" dt="2023-01-18T00:18:32.604" v="47" actId="1076"/>
          <ac:spMkLst>
            <pc:docMk/>
            <pc:sldMk cId="2017640689" sldId="299"/>
            <ac:spMk id="4" creationId="{B018FD00-3486-4C95-9D3A-85074AC1D48D}"/>
          </ac:spMkLst>
        </pc:spChg>
        <pc:spChg chg="mod">
          <ac:chgData name="Linda Thumba" userId="S::lthumba@jhpiego.org::061aa74c-4872-46ef-b195-c7227ff09adc" providerId="AD" clId="Web-{7A1E6CA5-9043-D874-3711-653BC31288B9}" dt="2023-01-18T00:18:32.620" v="48" actId="1076"/>
          <ac:spMkLst>
            <pc:docMk/>
            <pc:sldMk cId="2017640689" sldId="299"/>
            <ac:spMk id="5" creationId="{BCF7D43F-4CCB-48BF-9BF8-4004BBFDC6A7}"/>
          </ac:spMkLst>
        </pc:spChg>
        <pc:spChg chg="mod">
          <ac:chgData name="Linda Thumba" userId="S::lthumba@jhpiego.org::061aa74c-4872-46ef-b195-c7227ff09adc" providerId="AD" clId="Web-{7A1E6CA5-9043-D874-3711-653BC31288B9}" dt="2023-01-18T00:18:32.635" v="49" actId="1076"/>
          <ac:spMkLst>
            <pc:docMk/>
            <pc:sldMk cId="2017640689" sldId="299"/>
            <ac:spMk id="8" creationId="{993D88A0-42AD-472E-8815-120D8E124A44}"/>
          </ac:spMkLst>
        </pc:spChg>
        <pc:spChg chg="mod">
          <ac:chgData name="Linda Thumba" userId="S::lthumba@jhpiego.org::061aa74c-4872-46ef-b195-c7227ff09adc" providerId="AD" clId="Web-{7A1E6CA5-9043-D874-3711-653BC31288B9}" dt="2023-01-18T00:18:32.635" v="50" actId="1076"/>
          <ac:spMkLst>
            <pc:docMk/>
            <pc:sldMk cId="2017640689" sldId="299"/>
            <ac:spMk id="9" creationId="{FC4CF55C-CE80-4B73-8FBB-D06C7C2BF84E}"/>
          </ac:spMkLst>
        </pc:spChg>
        <pc:spChg chg="mod">
          <ac:chgData name="Linda Thumba" userId="S::lthumba@jhpiego.org::061aa74c-4872-46ef-b195-c7227ff09adc" providerId="AD" clId="Web-{7A1E6CA5-9043-D874-3711-653BC31288B9}" dt="2023-01-18T00:18:17.666" v="42" actId="1076"/>
          <ac:spMkLst>
            <pc:docMk/>
            <pc:sldMk cId="2017640689" sldId="299"/>
            <ac:spMk id="84" creationId="{00000000-0000-0000-0000-000000000000}"/>
          </ac:spMkLst>
        </pc:spChg>
      </pc:sldChg>
      <pc:sldChg chg="add replId">
        <pc:chgData name="Linda Thumba" userId="S::lthumba@jhpiego.org::061aa74c-4872-46ef-b195-c7227ff09adc" providerId="AD" clId="Web-{7A1E6CA5-9043-D874-3711-653BC31288B9}" dt="2023-01-18T00:24:05.818" v="106"/>
        <pc:sldMkLst>
          <pc:docMk/>
          <pc:sldMk cId="3297294870" sldId="3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F447D-2983-45DD-93D9-801FF6A273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E4F29BB-5903-4FCB-AED2-8E453477D43A}">
      <dgm:prSet phldrT="[Text]" custT="1"/>
      <dgm:spPr/>
      <dgm:t>
        <a:bodyPr/>
        <a:lstStyle/>
        <a:p>
          <a:r>
            <a:rPr lang="en-US" sz="3200" dirty="0" err="1"/>
            <a:t>Paxlovid</a:t>
          </a:r>
          <a:endParaRPr lang="en-US" sz="3200" dirty="0"/>
        </a:p>
      </dgm:t>
    </dgm:pt>
    <dgm:pt modelId="{10D7AB1C-E82F-4504-A680-9835698AE65A}" type="parTrans" cxnId="{904B9246-66BC-497A-8052-05C31B0DB1CF}">
      <dgm:prSet/>
      <dgm:spPr/>
      <dgm:t>
        <a:bodyPr/>
        <a:lstStyle/>
        <a:p>
          <a:endParaRPr lang="en-US" sz="1600"/>
        </a:p>
      </dgm:t>
    </dgm:pt>
    <dgm:pt modelId="{5BABE3AC-2891-4E73-A542-EAE29D7056EE}" type="sibTrans" cxnId="{904B9246-66BC-497A-8052-05C31B0DB1CF}">
      <dgm:prSet/>
      <dgm:spPr/>
      <dgm:t>
        <a:bodyPr/>
        <a:lstStyle/>
        <a:p>
          <a:endParaRPr lang="en-US" sz="1600"/>
        </a:p>
      </dgm:t>
    </dgm:pt>
    <dgm:pt modelId="{64A61903-6E58-4AD1-8215-BDB591C0E2EF}">
      <dgm:prSet phldrT="[Text]" custT="1"/>
      <dgm:spPr/>
      <dgm:t>
        <a:bodyPr/>
        <a:lstStyle/>
        <a:p>
          <a:r>
            <a:rPr lang="en-US" sz="3200" dirty="0" err="1"/>
            <a:t>Molnupiravir</a:t>
          </a:r>
          <a:endParaRPr lang="en-US" sz="3200" dirty="0"/>
        </a:p>
      </dgm:t>
    </dgm:pt>
    <dgm:pt modelId="{E6349448-BCE0-41C2-80B1-28FC040EE00A}" type="parTrans" cxnId="{1080BAD3-D8C8-476B-A788-23F22215B618}">
      <dgm:prSet/>
      <dgm:spPr/>
      <dgm:t>
        <a:bodyPr/>
        <a:lstStyle/>
        <a:p>
          <a:endParaRPr lang="en-US" sz="1600"/>
        </a:p>
      </dgm:t>
    </dgm:pt>
    <dgm:pt modelId="{B90BD898-DF14-4FA5-B3D1-A58EEA158D1D}" type="sibTrans" cxnId="{1080BAD3-D8C8-476B-A788-23F22215B618}">
      <dgm:prSet/>
      <dgm:spPr/>
      <dgm:t>
        <a:bodyPr/>
        <a:lstStyle/>
        <a:p>
          <a:endParaRPr lang="en-US" sz="1600"/>
        </a:p>
      </dgm:t>
    </dgm:pt>
    <dgm:pt modelId="{E3A55275-0F64-44CC-AC2C-3CC765E8612F}">
      <dgm:prSet phldrT="[Text]" custT="1"/>
      <dgm:spPr/>
      <dgm:t>
        <a:bodyPr/>
        <a:lstStyle/>
        <a:p>
          <a:r>
            <a:rPr lang="en-US" sz="3200" dirty="0"/>
            <a:t>300mg (two 150mg tablets) of </a:t>
          </a:r>
          <a:r>
            <a:rPr lang="en-US" sz="3200" dirty="0" err="1"/>
            <a:t>nirmatrelvir</a:t>
          </a:r>
          <a:endParaRPr lang="en-US" sz="3200" dirty="0"/>
        </a:p>
      </dgm:t>
    </dgm:pt>
    <dgm:pt modelId="{88AA6D9B-0FA3-4127-8976-3FC8C2F0A86E}" type="parTrans" cxnId="{840F9490-F035-40F5-8826-4AA0A71CBDA6}">
      <dgm:prSet/>
      <dgm:spPr/>
      <dgm:t>
        <a:bodyPr/>
        <a:lstStyle/>
        <a:p>
          <a:endParaRPr lang="en-US" sz="1600"/>
        </a:p>
      </dgm:t>
    </dgm:pt>
    <dgm:pt modelId="{7042D78A-7024-44A3-86DE-1FA3DDA57A38}" type="sibTrans" cxnId="{840F9490-F035-40F5-8826-4AA0A71CBDA6}">
      <dgm:prSet/>
      <dgm:spPr/>
      <dgm:t>
        <a:bodyPr/>
        <a:lstStyle/>
        <a:p>
          <a:endParaRPr lang="en-US" sz="1600"/>
        </a:p>
      </dgm:t>
    </dgm:pt>
    <dgm:pt modelId="{12ECB9D0-9B38-41D9-A5BD-AEFD0DC294FD}">
      <dgm:prSet phldrT="[Text]" custT="1"/>
      <dgm:spPr/>
      <dgm:t>
        <a:bodyPr/>
        <a:lstStyle/>
        <a:p>
          <a:r>
            <a:rPr lang="en-US" sz="3200" dirty="0"/>
            <a:t>one 100mg tablet of ritonavir, given twice daily for five days</a:t>
          </a:r>
        </a:p>
      </dgm:t>
    </dgm:pt>
    <dgm:pt modelId="{157C3236-B5C7-45EA-8B3D-463B72A91F17}" type="parTrans" cxnId="{96471659-A135-4C0F-AD25-57439F72180F}">
      <dgm:prSet/>
      <dgm:spPr/>
      <dgm:t>
        <a:bodyPr/>
        <a:lstStyle/>
        <a:p>
          <a:endParaRPr lang="en-US" sz="1600"/>
        </a:p>
      </dgm:t>
    </dgm:pt>
    <dgm:pt modelId="{FCD92D40-C666-4EE6-9688-074D8072EE51}" type="sibTrans" cxnId="{96471659-A135-4C0F-AD25-57439F72180F}">
      <dgm:prSet/>
      <dgm:spPr/>
      <dgm:t>
        <a:bodyPr/>
        <a:lstStyle/>
        <a:p>
          <a:endParaRPr lang="en-US" sz="1600"/>
        </a:p>
      </dgm:t>
    </dgm:pt>
    <dgm:pt modelId="{4B67C7E4-3DAB-4AE0-89C3-D6E70B596BC1}">
      <dgm:prSet phldrT="[Text]" custT="1"/>
      <dgm:spPr/>
      <dgm:t>
        <a:bodyPr/>
        <a:lstStyle/>
        <a:p>
          <a:r>
            <a:rPr lang="en-US" sz="3200" dirty="0"/>
            <a:t>800mg by mouth twice daily for five days</a:t>
          </a:r>
        </a:p>
      </dgm:t>
    </dgm:pt>
    <dgm:pt modelId="{5CDC63D3-A040-4613-9780-4C931E58B4FA}" type="parTrans" cxnId="{9A3AD83C-F8F2-4C4B-92D7-0915C23DE22C}">
      <dgm:prSet/>
      <dgm:spPr/>
      <dgm:t>
        <a:bodyPr/>
        <a:lstStyle/>
        <a:p>
          <a:endParaRPr lang="en-US" sz="1600"/>
        </a:p>
      </dgm:t>
    </dgm:pt>
    <dgm:pt modelId="{4055D0C9-0AD5-4D96-B48A-197F0A507A1C}" type="sibTrans" cxnId="{9A3AD83C-F8F2-4C4B-92D7-0915C23DE22C}">
      <dgm:prSet/>
      <dgm:spPr/>
      <dgm:t>
        <a:bodyPr/>
        <a:lstStyle/>
        <a:p>
          <a:endParaRPr lang="en-US" sz="1600"/>
        </a:p>
      </dgm:t>
    </dgm:pt>
    <dgm:pt modelId="{00E51AC7-CDCF-498B-AC21-F1D82D030C73}" type="pres">
      <dgm:prSet presAssocID="{6BDF447D-2983-45DD-93D9-801FF6A27338}" presName="Name0" presStyleCnt="0">
        <dgm:presLayoutVars>
          <dgm:dir/>
          <dgm:animLvl val="lvl"/>
          <dgm:resizeHandles val="exact"/>
        </dgm:presLayoutVars>
      </dgm:prSet>
      <dgm:spPr/>
    </dgm:pt>
    <dgm:pt modelId="{904A720C-E0E9-4E1F-B964-7933D6D2B58B}" type="pres">
      <dgm:prSet presAssocID="{1E4F29BB-5903-4FCB-AED2-8E453477D43A}" presName="composite" presStyleCnt="0"/>
      <dgm:spPr/>
    </dgm:pt>
    <dgm:pt modelId="{848CC0B6-8CF1-48B5-9A8E-94724454EF66}" type="pres">
      <dgm:prSet presAssocID="{1E4F29BB-5903-4FCB-AED2-8E453477D43A}" presName="parTx" presStyleLbl="alignNode1" presStyleIdx="0" presStyleCnt="2">
        <dgm:presLayoutVars>
          <dgm:chMax val="0"/>
          <dgm:chPref val="0"/>
          <dgm:bulletEnabled val="1"/>
        </dgm:presLayoutVars>
      </dgm:prSet>
      <dgm:spPr/>
    </dgm:pt>
    <dgm:pt modelId="{65C3DE34-335F-49A6-8586-239F82E4884B}" type="pres">
      <dgm:prSet presAssocID="{1E4F29BB-5903-4FCB-AED2-8E453477D43A}" presName="desTx" presStyleLbl="alignAccFollowNode1" presStyleIdx="0" presStyleCnt="2">
        <dgm:presLayoutVars>
          <dgm:bulletEnabled val="1"/>
        </dgm:presLayoutVars>
      </dgm:prSet>
      <dgm:spPr/>
    </dgm:pt>
    <dgm:pt modelId="{01160903-EA8B-4A62-A947-2130258C2640}" type="pres">
      <dgm:prSet presAssocID="{5BABE3AC-2891-4E73-A542-EAE29D7056EE}" presName="space" presStyleCnt="0"/>
      <dgm:spPr/>
    </dgm:pt>
    <dgm:pt modelId="{AA14EF12-D4EE-471F-BDE7-9AF1A28C1869}" type="pres">
      <dgm:prSet presAssocID="{64A61903-6E58-4AD1-8215-BDB591C0E2EF}" presName="composite" presStyleCnt="0"/>
      <dgm:spPr/>
    </dgm:pt>
    <dgm:pt modelId="{EC0FC504-3D6B-4C8E-88AC-F5DAB8FB7A5F}" type="pres">
      <dgm:prSet presAssocID="{64A61903-6E58-4AD1-8215-BDB591C0E2EF}" presName="parTx" presStyleLbl="alignNode1" presStyleIdx="1" presStyleCnt="2">
        <dgm:presLayoutVars>
          <dgm:chMax val="0"/>
          <dgm:chPref val="0"/>
          <dgm:bulletEnabled val="1"/>
        </dgm:presLayoutVars>
      </dgm:prSet>
      <dgm:spPr/>
    </dgm:pt>
    <dgm:pt modelId="{E4215159-B5B9-4C9E-8708-442247916602}" type="pres">
      <dgm:prSet presAssocID="{64A61903-6E58-4AD1-8215-BDB591C0E2EF}" presName="desTx" presStyleLbl="alignAccFollowNode1" presStyleIdx="1" presStyleCnt="2">
        <dgm:presLayoutVars>
          <dgm:bulletEnabled val="1"/>
        </dgm:presLayoutVars>
      </dgm:prSet>
      <dgm:spPr/>
    </dgm:pt>
  </dgm:ptLst>
  <dgm:cxnLst>
    <dgm:cxn modelId="{4E076009-7D42-4631-A774-4E3CE0720537}" type="presOf" srcId="{6BDF447D-2983-45DD-93D9-801FF6A27338}" destId="{00E51AC7-CDCF-498B-AC21-F1D82D030C73}" srcOrd="0" destOrd="0" presId="urn:microsoft.com/office/officeart/2005/8/layout/hList1"/>
    <dgm:cxn modelId="{F4095617-9B24-4135-B086-3D081E8AD341}" type="presOf" srcId="{E3A55275-0F64-44CC-AC2C-3CC765E8612F}" destId="{65C3DE34-335F-49A6-8586-239F82E4884B}" srcOrd="0" destOrd="0" presId="urn:microsoft.com/office/officeart/2005/8/layout/hList1"/>
    <dgm:cxn modelId="{8154D01D-CCC8-489B-A9DC-A941B2A65B8E}" type="presOf" srcId="{12ECB9D0-9B38-41D9-A5BD-AEFD0DC294FD}" destId="{65C3DE34-335F-49A6-8586-239F82E4884B}" srcOrd="0" destOrd="1" presId="urn:microsoft.com/office/officeart/2005/8/layout/hList1"/>
    <dgm:cxn modelId="{9A3AD83C-F8F2-4C4B-92D7-0915C23DE22C}" srcId="{64A61903-6E58-4AD1-8215-BDB591C0E2EF}" destId="{4B67C7E4-3DAB-4AE0-89C3-D6E70B596BC1}" srcOrd="0" destOrd="0" parTransId="{5CDC63D3-A040-4613-9780-4C931E58B4FA}" sibTransId="{4055D0C9-0AD5-4D96-B48A-197F0A507A1C}"/>
    <dgm:cxn modelId="{904B9246-66BC-497A-8052-05C31B0DB1CF}" srcId="{6BDF447D-2983-45DD-93D9-801FF6A27338}" destId="{1E4F29BB-5903-4FCB-AED2-8E453477D43A}" srcOrd="0" destOrd="0" parTransId="{10D7AB1C-E82F-4504-A680-9835698AE65A}" sibTransId="{5BABE3AC-2891-4E73-A542-EAE29D7056EE}"/>
    <dgm:cxn modelId="{6E60CF6B-64A7-4AAD-91F9-3509D5BF4FC0}" type="presOf" srcId="{64A61903-6E58-4AD1-8215-BDB591C0E2EF}" destId="{EC0FC504-3D6B-4C8E-88AC-F5DAB8FB7A5F}" srcOrd="0" destOrd="0" presId="urn:microsoft.com/office/officeart/2005/8/layout/hList1"/>
    <dgm:cxn modelId="{96471659-A135-4C0F-AD25-57439F72180F}" srcId="{1E4F29BB-5903-4FCB-AED2-8E453477D43A}" destId="{12ECB9D0-9B38-41D9-A5BD-AEFD0DC294FD}" srcOrd="1" destOrd="0" parTransId="{157C3236-B5C7-45EA-8B3D-463B72A91F17}" sibTransId="{FCD92D40-C666-4EE6-9688-074D8072EE51}"/>
    <dgm:cxn modelId="{840F9490-F035-40F5-8826-4AA0A71CBDA6}" srcId="{1E4F29BB-5903-4FCB-AED2-8E453477D43A}" destId="{E3A55275-0F64-44CC-AC2C-3CC765E8612F}" srcOrd="0" destOrd="0" parTransId="{88AA6D9B-0FA3-4127-8976-3FC8C2F0A86E}" sibTransId="{7042D78A-7024-44A3-86DE-1FA3DDA57A38}"/>
    <dgm:cxn modelId="{8A16149D-2284-4A9F-BC27-894A49C88A3C}" type="presOf" srcId="{4B67C7E4-3DAB-4AE0-89C3-D6E70B596BC1}" destId="{E4215159-B5B9-4C9E-8708-442247916602}" srcOrd="0" destOrd="0" presId="urn:microsoft.com/office/officeart/2005/8/layout/hList1"/>
    <dgm:cxn modelId="{1080BAD3-D8C8-476B-A788-23F22215B618}" srcId="{6BDF447D-2983-45DD-93D9-801FF6A27338}" destId="{64A61903-6E58-4AD1-8215-BDB591C0E2EF}" srcOrd="1" destOrd="0" parTransId="{E6349448-BCE0-41C2-80B1-28FC040EE00A}" sibTransId="{B90BD898-DF14-4FA5-B3D1-A58EEA158D1D}"/>
    <dgm:cxn modelId="{05A0F9DF-67B0-4938-9BF4-2B6863140C65}" type="presOf" srcId="{1E4F29BB-5903-4FCB-AED2-8E453477D43A}" destId="{848CC0B6-8CF1-48B5-9A8E-94724454EF66}" srcOrd="0" destOrd="0" presId="urn:microsoft.com/office/officeart/2005/8/layout/hList1"/>
    <dgm:cxn modelId="{50F84190-93BB-456E-9926-AD9CCC9F6FDD}" type="presParOf" srcId="{00E51AC7-CDCF-498B-AC21-F1D82D030C73}" destId="{904A720C-E0E9-4E1F-B964-7933D6D2B58B}" srcOrd="0" destOrd="0" presId="urn:microsoft.com/office/officeart/2005/8/layout/hList1"/>
    <dgm:cxn modelId="{D74A9AE4-B986-4799-8B07-690BBF9BE845}" type="presParOf" srcId="{904A720C-E0E9-4E1F-B964-7933D6D2B58B}" destId="{848CC0B6-8CF1-48B5-9A8E-94724454EF66}" srcOrd="0" destOrd="0" presId="urn:microsoft.com/office/officeart/2005/8/layout/hList1"/>
    <dgm:cxn modelId="{99AA0F19-CD46-4E2E-B7E9-39D61D4D8159}" type="presParOf" srcId="{904A720C-E0E9-4E1F-B964-7933D6D2B58B}" destId="{65C3DE34-335F-49A6-8586-239F82E4884B}" srcOrd="1" destOrd="0" presId="urn:microsoft.com/office/officeart/2005/8/layout/hList1"/>
    <dgm:cxn modelId="{477D4799-D804-4E37-A47D-AE813A3421CA}" type="presParOf" srcId="{00E51AC7-CDCF-498B-AC21-F1D82D030C73}" destId="{01160903-EA8B-4A62-A947-2130258C2640}" srcOrd="1" destOrd="0" presId="urn:microsoft.com/office/officeart/2005/8/layout/hList1"/>
    <dgm:cxn modelId="{53CBD48B-E279-4FC5-9613-C4318F7CD476}" type="presParOf" srcId="{00E51AC7-CDCF-498B-AC21-F1D82D030C73}" destId="{AA14EF12-D4EE-471F-BDE7-9AF1A28C1869}" srcOrd="2" destOrd="0" presId="urn:microsoft.com/office/officeart/2005/8/layout/hList1"/>
    <dgm:cxn modelId="{AAC3B6D0-B8F4-451E-BE1A-2E3274E3B6E7}" type="presParOf" srcId="{AA14EF12-D4EE-471F-BDE7-9AF1A28C1869}" destId="{EC0FC504-3D6B-4C8E-88AC-F5DAB8FB7A5F}" srcOrd="0" destOrd="0" presId="urn:microsoft.com/office/officeart/2005/8/layout/hList1"/>
    <dgm:cxn modelId="{C2A6B80F-9C14-4B41-95AE-6E3C443F8B96}" type="presParOf" srcId="{AA14EF12-D4EE-471F-BDE7-9AF1A28C1869}" destId="{E4215159-B5B9-4C9E-8708-44224791660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CC0B6-8CF1-48B5-9A8E-94724454EF66}">
      <dsp:nvSpPr>
        <dsp:cNvPr id="0" name=""/>
        <dsp:cNvSpPr/>
      </dsp:nvSpPr>
      <dsp:spPr>
        <a:xfrm>
          <a:off x="39" y="120858"/>
          <a:ext cx="3798093" cy="15192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err="1"/>
            <a:t>Paxlovid</a:t>
          </a:r>
          <a:endParaRPr lang="en-US" sz="3200" kern="1200" dirty="0"/>
        </a:p>
      </dsp:txBody>
      <dsp:txXfrm>
        <a:off x="39" y="120858"/>
        <a:ext cx="3798093" cy="1519237"/>
      </dsp:txXfrm>
    </dsp:sp>
    <dsp:sp modelId="{65C3DE34-335F-49A6-8586-239F82E4884B}">
      <dsp:nvSpPr>
        <dsp:cNvPr id="0" name=""/>
        <dsp:cNvSpPr/>
      </dsp:nvSpPr>
      <dsp:spPr>
        <a:xfrm>
          <a:off x="39" y="1640096"/>
          <a:ext cx="3798093"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300mg (two 150mg tablets) of </a:t>
          </a:r>
          <a:r>
            <a:rPr lang="en-US" sz="3200" kern="1200" dirty="0" err="1"/>
            <a:t>nirmatrelvir</a:t>
          </a:r>
          <a:endParaRPr lang="en-US" sz="3200" kern="1200" dirty="0"/>
        </a:p>
        <a:p>
          <a:pPr marL="285750" lvl="1" indent="-285750" algn="l" defTabSz="1422400">
            <a:lnSpc>
              <a:spcPct val="90000"/>
            </a:lnSpc>
            <a:spcBef>
              <a:spcPct val="0"/>
            </a:spcBef>
            <a:spcAft>
              <a:spcPct val="15000"/>
            </a:spcAft>
            <a:buChar char="•"/>
          </a:pPr>
          <a:r>
            <a:rPr lang="en-US" sz="3200" kern="1200" dirty="0"/>
            <a:t>one 100mg tablet of ritonavir, given twice daily for five days</a:t>
          </a:r>
        </a:p>
      </dsp:txBody>
      <dsp:txXfrm>
        <a:off x="39" y="1640096"/>
        <a:ext cx="3798093" cy="3657712"/>
      </dsp:txXfrm>
    </dsp:sp>
    <dsp:sp modelId="{EC0FC504-3D6B-4C8E-88AC-F5DAB8FB7A5F}">
      <dsp:nvSpPr>
        <dsp:cNvPr id="0" name=""/>
        <dsp:cNvSpPr/>
      </dsp:nvSpPr>
      <dsp:spPr>
        <a:xfrm>
          <a:off x="4329866" y="120858"/>
          <a:ext cx="3798093" cy="15192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err="1"/>
            <a:t>Molnupiravir</a:t>
          </a:r>
          <a:endParaRPr lang="en-US" sz="3200" kern="1200" dirty="0"/>
        </a:p>
      </dsp:txBody>
      <dsp:txXfrm>
        <a:off x="4329866" y="120858"/>
        <a:ext cx="3798093" cy="1519237"/>
      </dsp:txXfrm>
    </dsp:sp>
    <dsp:sp modelId="{E4215159-B5B9-4C9E-8708-442247916602}">
      <dsp:nvSpPr>
        <dsp:cNvPr id="0" name=""/>
        <dsp:cNvSpPr/>
      </dsp:nvSpPr>
      <dsp:spPr>
        <a:xfrm>
          <a:off x="4329866" y="1640096"/>
          <a:ext cx="3798093" cy="36577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800mg by mouth twice daily for five days</a:t>
          </a:r>
        </a:p>
      </dsp:txBody>
      <dsp:txXfrm>
        <a:off x="4329866" y="1640096"/>
        <a:ext cx="3798093" cy="36577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0ED65B-9296-468B-8B9A-14D4EE3F10D7}"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96AA8-55D1-4ABD-9E8D-93228CD9FEA2}" type="slidenum">
              <a:rPr lang="en-US" smtClean="0"/>
              <a:t>‹#›</a:t>
            </a:fld>
            <a:endParaRPr lang="en-US"/>
          </a:p>
        </p:txBody>
      </p:sp>
    </p:spTree>
    <p:extLst>
      <p:ext uri="{BB962C8B-B14F-4D97-AF65-F5344CB8AC3E}">
        <p14:creationId xmlns:p14="http://schemas.microsoft.com/office/powerpoint/2010/main" val="200305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vid19-druginteractions.org/check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vid19treatmentguidelines.nih.gov/therapies/antiviral-therapy/ritonavir-boosted-nirmatrelvir--paxlovid-/"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ovid19treatmentguidelines.nih.gov/therapies/antiviral-therapy/ritonavir-boosted-nirmatrelvir--paxlovid-/paxlovid-drug-drug-interac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vid19treatmentguidelines.nih.gov/therapies/antiviral-therapy/molnupiravir/#:~:text=In%20the%20MOVe-OUT%20trial%2C%20molnupiravir%20reduced%20the%20rate,molnupiravir%20has%20lower%20efficacy%20than%20the%20other%20op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d29f3fa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d29f3fa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Will practitioners have access to the internet to reference online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QR Code on algorithm brings you to the Liverpool DDI checker 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click on the recommendation, it gives more information. So even if its red and states “Do Not </a:t>
            </a:r>
            <a:r>
              <a:rPr lang="en-US" dirty="0" err="1"/>
              <a:t>Coadminister</a:t>
            </a:r>
            <a:r>
              <a:rPr lang="en-US" dirty="0"/>
              <a:t>” there may be more specific instructions about dose reduction in the additional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do a thorough Medication Reconciliation- ask the patient what medications and regimen they take, compare to medical or pharmacy records if available, confirm with care takers if patients are not reliable historians </a:t>
            </a:r>
          </a:p>
          <a:p>
            <a:pPr marL="455424" indent="-455424" defTabSz="1216092">
              <a:lnSpc>
                <a:spcPct val="100000"/>
              </a:lnSpc>
              <a:spcBef>
                <a:spcPct val="20000"/>
              </a:spcBef>
              <a:buSzPct val="125000"/>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Co-administration with drugs highly dependent on CYP3A for clearance may result in life-threatening reactions.</a:t>
            </a:r>
          </a:p>
          <a:p>
            <a:pPr marL="455424" indent="-455424" defTabSz="1216092">
              <a:lnSpc>
                <a:spcPct val="100000"/>
              </a:lnSpc>
              <a:spcBef>
                <a:spcPct val="20000"/>
              </a:spcBef>
              <a:buSzPct val="125000"/>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Co-administration with potent CYP3A inducers may result in reduced </a:t>
            </a:r>
            <a:r>
              <a:rPr kumimoji="0" lang="en-US" sz="1200" b="1" i="0" u="none" strike="noStrike" kern="1200" cap="none" spc="0" normalizeH="0" baseline="0" noProof="0" dirty="0" err="1">
                <a:ln>
                  <a:noFill/>
                </a:ln>
                <a:solidFill>
                  <a:srgbClr val="000000"/>
                </a:solidFill>
                <a:effectLst/>
                <a:uLnTx/>
                <a:uFillTx/>
                <a:latin typeface="Arial"/>
                <a:ea typeface="+mn-ea"/>
                <a:cs typeface="Arial"/>
              </a:rPr>
              <a:t>nirmatrelvir</a:t>
            </a:r>
            <a:r>
              <a:rPr kumimoji="0" lang="en-US" sz="1200" b="1" i="0" u="none" strike="noStrike" kern="1200" cap="none" spc="0" normalizeH="0" baseline="0" noProof="0" dirty="0">
                <a:ln>
                  <a:noFill/>
                </a:ln>
                <a:solidFill>
                  <a:srgbClr val="000000"/>
                </a:solidFill>
                <a:effectLst/>
                <a:uLnTx/>
                <a:uFillTx/>
                <a:latin typeface="Arial"/>
                <a:ea typeface="+mn-ea"/>
                <a:cs typeface="Arial"/>
              </a:rPr>
              <a:t> plasma concentrations and potential loss of virologic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IE simvastatin, dabigatran, warfarin, tamsulosin, salmeterol, cyclosporin, chemotherapy agents, calcium channel blockers, triptans, benzodiazepines, antipsychotics, opiates, steroids, sildenafil </a:t>
            </a:r>
          </a:p>
          <a:p>
            <a:endParaRPr lang="en-US" dirty="0"/>
          </a:p>
          <a:p>
            <a:r>
              <a:rPr lang="en-US" dirty="0"/>
              <a:t>HIV medications do not require adjustment, but monitor for worsening side effects</a:t>
            </a:r>
          </a:p>
          <a:p>
            <a:r>
              <a:rPr lang="en-US" dirty="0"/>
              <a:t>Pregnancy is NOT a contraindication to </a:t>
            </a:r>
            <a:r>
              <a:rPr lang="en-US" dirty="0" err="1"/>
              <a:t>Paxlovid</a:t>
            </a:r>
            <a:r>
              <a:rPr lang="en-US" dirty="0"/>
              <a:t>, HIV meds have been used in pregnant pts for a long time suggesting an adequate safety profile in high risk pregnant patients </a:t>
            </a:r>
          </a:p>
          <a:p>
            <a:endParaRPr lang="en-US" dirty="0"/>
          </a:p>
          <a:p>
            <a:r>
              <a:rPr lang="en-US" dirty="0"/>
              <a:t>https://www.covid19treatmentguidelines.nih.gov/therapies/antiviral-therapy/ritonavir-boosted-nirmatrelvir--paxlovid-/paxlovid-drug-drug-interactions/  </a:t>
            </a:r>
          </a:p>
        </p:txBody>
      </p:sp>
      <p:sp>
        <p:nvSpPr>
          <p:cNvPr id="4" name="Slide Number Placeholder 3"/>
          <p:cNvSpPr>
            <a:spLocks noGrp="1"/>
          </p:cNvSpPr>
          <p:nvPr>
            <p:ph type="sldNum" sz="quarter" idx="5"/>
          </p:nvPr>
        </p:nvSpPr>
        <p:spPr/>
        <p:txBody>
          <a:bodyPr/>
          <a:lstStyle/>
          <a:p>
            <a:fld id="{82B96AA8-55D1-4ABD-9E8D-93228CD9FEA2}" type="slidenum">
              <a:rPr lang="en-US" smtClean="0"/>
              <a:t>14</a:t>
            </a:fld>
            <a:endParaRPr lang="en-US"/>
          </a:p>
        </p:txBody>
      </p:sp>
    </p:spTree>
    <p:extLst>
      <p:ext uri="{BB962C8B-B14F-4D97-AF65-F5344CB8AC3E}">
        <p14:creationId xmlns:p14="http://schemas.microsoft.com/office/powerpoint/2010/main" val="169758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https://covid19-druginteractions.org/checker</a:t>
            </a:r>
            <a:r>
              <a:rPr lang="en-US" dirty="0"/>
              <a:t> </a:t>
            </a:r>
          </a:p>
          <a:p>
            <a:endParaRPr lang="en-US" dirty="0"/>
          </a:p>
        </p:txBody>
      </p:sp>
      <p:sp>
        <p:nvSpPr>
          <p:cNvPr id="4" name="Slide Number Placeholder 3"/>
          <p:cNvSpPr>
            <a:spLocks noGrp="1"/>
          </p:cNvSpPr>
          <p:nvPr>
            <p:ph type="sldNum" sz="quarter" idx="5"/>
          </p:nvPr>
        </p:nvSpPr>
        <p:spPr/>
        <p:txBody>
          <a:bodyPr/>
          <a:lstStyle/>
          <a:p>
            <a:fld id="{82B96AA8-55D1-4ABD-9E8D-93228CD9FEA2}" type="slidenum">
              <a:rPr lang="en-US" smtClean="0"/>
              <a:t>16</a:t>
            </a:fld>
            <a:endParaRPr lang="en-US"/>
          </a:p>
        </p:txBody>
      </p:sp>
    </p:spTree>
    <p:extLst>
      <p:ext uri="{BB962C8B-B14F-4D97-AF65-F5344CB8AC3E}">
        <p14:creationId xmlns:p14="http://schemas.microsoft.com/office/powerpoint/2010/main" val="159975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the patient is eligible to receive </a:t>
            </a:r>
            <a:r>
              <a:rPr lang="en-US" dirty="0" err="1"/>
              <a:t>Paxlovid</a:t>
            </a:r>
            <a:endParaRPr lang="en-US" dirty="0"/>
          </a:p>
          <a:p>
            <a:r>
              <a:rPr lang="en-US" dirty="0"/>
              <a:t>If yes, evaluate the patient for </a:t>
            </a:r>
            <a:r>
              <a:rPr lang="en-US" dirty="0" err="1"/>
              <a:t>Mulnupiravir</a:t>
            </a:r>
            <a:endParaRPr lang="en-US" dirty="0"/>
          </a:p>
          <a:p>
            <a:endParaRPr lang="en-US" dirty="0"/>
          </a:p>
          <a:p>
            <a:endParaRPr lang="en-US" dirty="0"/>
          </a:p>
          <a:p>
            <a:r>
              <a:rPr lang="en-US" dirty="0"/>
              <a:t>*Not recommended to get blood work/tests on all patients prior to Rx, use clinical judgement and thorough H&amp;P </a:t>
            </a:r>
          </a:p>
          <a:p>
            <a:endParaRPr lang="en-US" dirty="0"/>
          </a:p>
          <a:p>
            <a:r>
              <a:rPr lang="en-US" dirty="0"/>
              <a:t>C = 10-15 points:  severe encephalopathy, ascites, bilirubin &gt;3, albumin &lt;2.8, INR &gt;2.3, PT &gt;6</a:t>
            </a:r>
          </a:p>
        </p:txBody>
      </p:sp>
      <p:sp>
        <p:nvSpPr>
          <p:cNvPr id="4" name="Slide Number Placeholder 3"/>
          <p:cNvSpPr>
            <a:spLocks noGrp="1"/>
          </p:cNvSpPr>
          <p:nvPr>
            <p:ph type="sldNum" sz="quarter" idx="5"/>
          </p:nvPr>
        </p:nvSpPr>
        <p:spPr/>
        <p:txBody>
          <a:bodyPr/>
          <a:lstStyle/>
          <a:p>
            <a:fld id="{82B96AA8-55D1-4ABD-9E8D-93228CD9FEA2}" type="slidenum">
              <a:rPr lang="en-US" smtClean="0"/>
              <a:t>18</a:t>
            </a:fld>
            <a:endParaRPr lang="en-US"/>
          </a:p>
        </p:txBody>
      </p:sp>
    </p:spTree>
    <p:extLst>
      <p:ext uri="{BB962C8B-B14F-4D97-AF65-F5344CB8AC3E}">
        <p14:creationId xmlns:p14="http://schemas.microsoft.com/office/powerpoint/2010/main" val="13767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affect bone and cartilage growth- not rec in kids </a:t>
            </a:r>
          </a:p>
          <a:p>
            <a:r>
              <a:rPr lang="en-US" dirty="0"/>
              <a:t>Recommend using contraception and holding breastfeeding during and until 4 days after use </a:t>
            </a:r>
          </a:p>
          <a:p>
            <a:r>
              <a:rPr lang="en-US" dirty="0"/>
              <a:t>Not rec during </a:t>
            </a:r>
            <a:r>
              <a:rPr lang="en-US" dirty="0" err="1"/>
              <a:t>prego</a:t>
            </a:r>
            <a:r>
              <a:rPr lang="en-US" dirty="0"/>
              <a:t>- </a:t>
            </a:r>
            <a:r>
              <a:rPr lang="en-US" sz="1200" b="0" i="0" u="none" strike="noStrike" kern="1200" baseline="0" dirty="0">
                <a:solidFill>
                  <a:schemeClr val="tx1"/>
                </a:solidFill>
                <a:latin typeface="+mn-lt"/>
                <a:ea typeface="+mn-ea"/>
                <a:cs typeface="+mn-cs"/>
              </a:rPr>
              <a:t>Reproductive toxicity has been reported in animal studies of </a:t>
            </a:r>
            <a:r>
              <a:rPr lang="en-US" sz="1200" b="0" i="0" u="none" strike="noStrike" kern="1200" baseline="0" dirty="0" err="1">
                <a:solidFill>
                  <a:schemeClr val="tx1"/>
                </a:solidFill>
                <a:latin typeface="+mn-lt"/>
                <a:ea typeface="+mn-ea"/>
                <a:cs typeface="+mn-cs"/>
              </a:rPr>
              <a:t>molnupiravir</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molnupiravir</a:t>
            </a:r>
            <a:r>
              <a:rPr lang="en-US" sz="1200" b="0" i="0" u="none" strike="noStrike" kern="1200" baseline="0" dirty="0">
                <a:solidFill>
                  <a:schemeClr val="tx1"/>
                </a:solidFill>
                <a:latin typeface="+mn-lt"/>
                <a:ea typeface="+mn-ea"/>
                <a:cs typeface="+mn-cs"/>
              </a:rPr>
              <a:t> may be mutagenic during pregnancy.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pregnancy surveillance program through Merck pts may enroll in if they decide the benefits out weigh the risks or become pregnant while taking it </a:t>
            </a:r>
          </a:p>
          <a:p>
            <a:endParaRPr lang="en-US" dirty="0"/>
          </a:p>
          <a:p>
            <a:r>
              <a:rPr lang="en-US" dirty="0"/>
              <a:t>No drug interactions or dosing adjustments required </a:t>
            </a:r>
          </a:p>
        </p:txBody>
      </p:sp>
      <p:sp>
        <p:nvSpPr>
          <p:cNvPr id="4" name="Slide Number Placeholder 3"/>
          <p:cNvSpPr>
            <a:spLocks noGrp="1"/>
          </p:cNvSpPr>
          <p:nvPr>
            <p:ph type="sldNum" sz="quarter" idx="5"/>
          </p:nvPr>
        </p:nvSpPr>
        <p:spPr/>
        <p:txBody>
          <a:bodyPr/>
          <a:lstStyle/>
          <a:p>
            <a:fld id="{82B96AA8-55D1-4ABD-9E8D-93228CD9FEA2}" type="slidenum">
              <a:rPr lang="en-US" smtClean="0"/>
              <a:t>20</a:t>
            </a:fld>
            <a:endParaRPr lang="en-US"/>
          </a:p>
        </p:txBody>
      </p:sp>
    </p:spTree>
    <p:extLst>
      <p:ext uri="{BB962C8B-B14F-4D97-AF65-F5344CB8AC3E}">
        <p14:creationId xmlns:p14="http://schemas.microsoft.com/office/powerpoint/2010/main" val="274946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case</a:t>
            </a:r>
          </a:p>
          <a:p>
            <a:r>
              <a:rPr lang="en-US" dirty="0"/>
              <a:t>Call on someone in the crowd to walk this patient through the algorithm</a:t>
            </a:r>
          </a:p>
        </p:txBody>
      </p:sp>
      <p:sp>
        <p:nvSpPr>
          <p:cNvPr id="4" name="Slide Number Placeholder 3"/>
          <p:cNvSpPr>
            <a:spLocks noGrp="1"/>
          </p:cNvSpPr>
          <p:nvPr>
            <p:ph type="sldNum" sz="quarter" idx="5"/>
          </p:nvPr>
        </p:nvSpPr>
        <p:spPr/>
        <p:txBody>
          <a:bodyPr/>
          <a:lstStyle/>
          <a:p>
            <a:fld id="{82B96AA8-55D1-4ABD-9E8D-93228CD9FEA2}" type="slidenum">
              <a:rPr lang="en-US" smtClean="0"/>
              <a:t>22</a:t>
            </a:fld>
            <a:endParaRPr lang="en-US"/>
          </a:p>
        </p:txBody>
      </p:sp>
    </p:spTree>
    <p:extLst>
      <p:ext uri="{BB962C8B-B14F-4D97-AF65-F5344CB8AC3E}">
        <p14:creationId xmlns:p14="http://schemas.microsoft.com/office/powerpoint/2010/main" val="89195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tests positive</a:t>
            </a:r>
          </a:p>
          <a:p>
            <a:r>
              <a:rPr lang="en-US" dirty="0"/>
              <a:t>No severe symptoms, Vital signs are normal </a:t>
            </a:r>
          </a:p>
          <a:p>
            <a:r>
              <a:rPr lang="en-US" dirty="0"/>
              <a:t>Less than 5 days</a:t>
            </a:r>
          </a:p>
          <a:p>
            <a:r>
              <a:rPr lang="en-US" dirty="0"/>
              <a:t>High risk with BMI &gt;25 </a:t>
            </a:r>
          </a:p>
          <a:p>
            <a:r>
              <a:rPr lang="en-US" dirty="0"/>
              <a:t>&gt;12yo, &gt; 40kg</a:t>
            </a:r>
          </a:p>
          <a:p>
            <a:r>
              <a:rPr lang="en-US" dirty="0"/>
              <a:t>No potential drug interactions with </a:t>
            </a:r>
            <a:r>
              <a:rPr lang="en-US" dirty="0" err="1"/>
              <a:t>Paxlovid</a:t>
            </a:r>
            <a:endParaRPr lang="en-US" dirty="0"/>
          </a:p>
          <a:p>
            <a:r>
              <a:rPr lang="en-US" dirty="0"/>
              <a:t>No hx of renal or liver impairment</a:t>
            </a:r>
          </a:p>
          <a:p>
            <a:r>
              <a:rPr lang="en-US" dirty="0"/>
              <a:t>This </a:t>
            </a:r>
            <a:r>
              <a:rPr lang="en-US" dirty="0" err="1"/>
              <a:t>pt</a:t>
            </a:r>
            <a:r>
              <a:rPr lang="en-US" dirty="0"/>
              <a:t> can take </a:t>
            </a:r>
            <a:r>
              <a:rPr lang="en-US" dirty="0" err="1"/>
              <a:t>Paxlovid</a:t>
            </a:r>
            <a:r>
              <a:rPr lang="en-US" dirty="0"/>
              <a:t>! </a:t>
            </a:r>
          </a:p>
        </p:txBody>
      </p:sp>
      <p:sp>
        <p:nvSpPr>
          <p:cNvPr id="4" name="Slide Number Placeholder 3"/>
          <p:cNvSpPr>
            <a:spLocks noGrp="1"/>
          </p:cNvSpPr>
          <p:nvPr>
            <p:ph type="sldNum" sz="quarter" idx="5"/>
          </p:nvPr>
        </p:nvSpPr>
        <p:spPr/>
        <p:txBody>
          <a:bodyPr/>
          <a:lstStyle/>
          <a:p>
            <a:fld id="{82B96AA8-55D1-4ABD-9E8D-93228CD9FEA2}" type="slidenum">
              <a:rPr lang="en-US" smtClean="0"/>
              <a:t>23</a:t>
            </a:fld>
            <a:endParaRPr lang="en-US"/>
          </a:p>
        </p:txBody>
      </p:sp>
    </p:spTree>
    <p:extLst>
      <p:ext uri="{BB962C8B-B14F-4D97-AF65-F5344CB8AC3E}">
        <p14:creationId xmlns:p14="http://schemas.microsoft.com/office/powerpoint/2010/main" val="25758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Case </a:t>
            </a:r>
          </a:p>
          <a:p>
            <a:r>
              <a:rPr lang="en-US" dirty="0"/>
              <a:t>Call on someone to assess her appropriateness for oral antivirals </a:t>
            </a:r>
          </a:p>
          <a:p>
            <a:endParaRPr lang="en-US" dirty="0"/>
          </a:p>
        </p:txBody>
      </p:sp>
      <p:sp>
        <p:nvSpPr>
          <p:cNvPr id="4" name="Slide Number Placeholder 3"/>
          <p:cNvSpPr>
            <a:spLocks noGrp="1"/>
          </p:cNvSpPr>
          <p:nvPr>
            <p:ph type="sldNum" sz="quarter" idx="5"/>
          </p:nvPr>
        </p:nvSpPr>
        <p:spPr/>
        <p:txBody>
          <a:bodyPr/>
          <a:lstStyle/>
          <a:p>
            <a:fld id="{82B96AA8-55D1-4ABD-9E8D-93228CD9FEA2}" type="slidenum">
              <a:rPr lang="en-US" smtClean="0"/>
              <a:t>24</a:t>
            </a:fld>
            <a:endParaRPr lang="en-US"/>
          </a:p>
        </p:txBody>
      </p:sp>
    </p:spTree>
    <p:extLst>
      <p:ext uri="{BB962C8B-B14F-4D97-AF65-F5344CB8AC3E}">
        <p14:creationId xmlns:p14="http://schemas.microsoft.com/office/powerpoint/2010/main" val="224246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Tests positive</a:t>
            </a:r>
          </a:p>
          <a:p>
            <a:r>
              <a:rPr lang="en-US" dirty="0"/>
              <a:t>No severe symptoms, Vital signs are normal </a:t>
            </a:r>
          </a:p>
          <a:p>
            <a:r>
              <a:rPr lang="en-US" dirty="0"/>
              <a:t>Less than 5 days</a:t>
            </a:r>
          </a:p>
          <a:p>
            <a:r>
              <a:rPr lang="en-US" dirty="0"/>
              <a:t>High risk with Immunocompromising disease- HIV </a:t>
            </a:r>
          </a:p>
          <a:p>
            <a:r>
              <a:rPr lang="en-US" dirty="0"/>
              <a:t>&gt;12yo, &gt; 40kg</a:t>
            </a:r>
          </a:p>
          <a:p>
            <a:r>
              <a:rPr lang="en-US" dirty="0"/>
              <a:t>No potential drug interactions with </a:t>
            </a:r>
            <a:r>
              <a:rPr lang="en-US" dirty="0" err="1"/>
              <a:t>Paxlovid</a:t>
            </a:r>
            <a:endParaRPr lang="en-US" dirty="0"/>
          </a:p>
          <a:p>
            <a:r>
              <a:rPr lang="en-US" dirty="0"/>
              <a:t>	HIV medications do not have clinically significant DDI 	</a:t>
            </a:r>
          </a:p>
          <a:p>
            <a:r>
              <a:rPr lang="en-US" dirty="0"/>
              <a:t>	OCPs- </a:t>
            </a:r>
            <a:r>
              <a:rPr lang="en-US" dirty="0" err="1"/>
              <a:t>Paxlovid</a:t>
            </a:r>
            <a:r>
              <a:rPr lang="en-US" dirty="0"/>
              <a:t> label states pts on combined hormonal contraceptives should use an additional barrier method or alternative method until the next menstrual cycle after completing </a:t>
            </a:r>
            <a:r>
              <a:rPr lang="en-US" dirty="0" err="1"/>
              <a:t>Paxlovid</a:t>
            </a:r>
            <a:r>
              <a:rPr lang="en-US" dirty="0"/>
              <a:t> </a:t>
            </a:r>
          </a:p>
          <a:p>
            <a:r>
              <a:rPr lang="en-US" dirty="0"/>
              <a:t>No hx of renal or liver impairment</a:t>
            </a:r>
          </a:p>
          <a:p>
            <a:r>
              <a:rPr lang="en-US" dirty="0"/>
              <a:t>This patient is eligible for </a:t>
            </a:r>
            <a:r>
              <a:rPr lang="en-US" dirty="0" err="1"/>
              <a:t>Paxlovid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dirty="0"/>
              <a:t>Anti HIV protease regimens containing ritonavir or cobicistat – no change</a:t>
            </a:r>
          </a:p>
          <a:p>
            <a:r>
              <a:rPr lang="en-US" sz="1200" dirty="0"/>
              <a:t>Anti retroviral therapy- some potential increase in drug concentrations but no major DDI concerns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Paxlovid</a:t>
            </a:r>
            <a:r>
              <a:rPr lang="en-US" sz="1200" kern="1200" dirty="0">
                <a:solidFill>
                  <a:schemeClr val="tx1"/>
                </a:solidFill>
                <a:effectLst/>
                <a:latin typeface="+mn-lt"/>
                <a:ea typeface="+mn-ea"/>
                <a:cs typeface="+mn-cs"/>
              </a:rPr>
              <a:t> use may lead to a risk of HIV-1 developing resistance to HIV protease inhibitors in individuals with uncontrolled or undiagnosed HIV-1 infection.</a:t>
            </a:r>
          </a:p>
        </p:txBody>
      </p:sp>
      <p:sp>
        <p:nvSpPr>
          <p:cNvPr id="4" name="Slide Number Placeholder 3"/>
          <p:cNvSpPr>
            <a:spLocks noGrp="1"/>
          </p:cNvSpPr>
          <p:nvPr>
            <p:ph type="sldNum" sz="quarter" idx="5"/>
          </p:nvPr>
        </p:nvSpPr>
        <p:spPr/>
        <p:txBody>
          <a:bodyPr/>
          <a:lstStyle/>
          <a:p>
            <a:fld id="{82B96AA8-55D1-4ABD-9E8D-93228CD9FEA2}" type="slidenum">
              <a:rPr lang="en-US" smtClean="0"/>
              <a:t>25</a:t>
            </a:fld>
            <a:endParaRPr lang="en-US"/>
          </a:p>
        </p:txBody>
      </p:sp>
    </p:spTree>
    <p:extLst>
      <p:ext uri="{BB962C8B-B14F-4D97-AF65-F5344CB8AC3E}">
        <p14:creationId xmlns:p14="http://schemas.microsoft.com/office/powerpoint/2010/main" val="334600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Facilitators will be walking around the room to answer any questions </a:t>
            </a:r>
          </a:p>
          <a:p>
            <a:endParaRPr lang="en-US" dirty="0"/>
          </a:p>
        </p:txBody>
      </p:sp>
      <p:sp>
        <p:nvSpPr>
          <p:cNvPr id="4" name="Slide Number Placeholder 3"/>
          <p:cNvSpPr>
            <a:spLocks noGrp="1"/>
          </p:cNvSpPr>
          <p:nvPr>
            <p:ph type="sldNum" sz="quarter" idx="5"/>
          </p:nvPr>
        </p:nvSpPr>
        <p:spPr/>
        <p:txBody>
          <a:bodyPr/>
          <a:lstStyle/>
          <a:p>
            <a:fld id="{82B96AA8-55D1-4ABD-9E8D-93228CD9FEA2}" type="slidenum">
              <a:rPr lang="en-US" smtClean="0"/>
              <a:t>26</a:t>
            </a:fld>
            <a:endParaRPr lang="en-US"/>
          </a:p>
        </p:txBody>
      </p:sp>
    </p:spTree>
    <p:extLst>
      <p:ext uri="{BB962C8B-B14F-4D97-AF65-F5344CB8AC3E}">
        <p14:creationId xmlns:p14="http://schemas.microsoft.com/office/powerpoint/2010/main" val="379897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d29f3fa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d29f3fa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9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d29f3fa2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d29f3fa2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52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d29f3fa2e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Definitions</a:t>
            </a:r>
            <a:endParaRPr b="1" dirty="0"/>
          </a:p>
          <a:p>
            <a:r>
              <a:rPr lang="en-US" dirty="0"/>
              <a:t>Hospital  = fully staffed, doctors, nurses, oxygen and treatment for moderate illness</a:t>
            </a:r>
            <a:endParaRPr dirty="0"/>
          </a:p>
          <a:p>
            <a:pPr marL="0" lvl="0" indent="0" algn="l" rtl="0">
              <a:spcBef>
                <a:spcPts val="0"/>
              </a:spcBef>
              <a:spcAft>
                <a:spcPts val="0"/>
              </a:spcAft>
              <a:buNone/>
            </a:pPr>
            <a:r>
              <a:rPr lang="en-US" dirty="0"/>
              <a:t>Community-based facility = nurses + oral meds, no oxygen, need to refer out</a:t>
            </a:r>
            <a:endParaRPr lang="en-US" dirty="0">
              <a:cs typeface="Calibri"/>
            </a:endParaRPr>
          </a:p>
          <a:p>
            <a:pPr marL="0" lvl="0" indent="0" algn="l" rtl="0">
              <a:spcBef>
                <a:spcPts val="0"/>
              </a:spcBef>
              <a:spcAft>
                <a:spcPts val="0"/>
              </a:spcAft>
              <a:buNone/>
            </a:pPr>
            <a:r>
              <a:rPr lang="en-US" dirty="0"/>
              <a:t>Out of facility = mobile clinics, CSO</a:t>
            </a:r>
            <a:endParaRPr lang="en-US" dirty="0">
              <a:cs typeface="Calibri"/>
            </a:endParaRPr>
          </a:p>
          <a:p>
            <a:endParaRPr lang="en-US" dirty="0">
              <a:cs typeface="Calibri"/>
            </a:endParaRPr>
          </a:p>
          <a:p>
            <a:endParaRPr lang="en-US" dirty="0">
              <a:cs typeface="Calibri"/>
            </a:endParaRPr>
          </a:p>
        </p:txBody>
      </p:sp>
      <p:sp>
        <p:nvSpPr>
          <p:cNvPr id="88" name="Google Shape;88;g13d29f3fa2e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hlinkClick r:id="rId3"/>
              </a:rPr>
              <a:t>Ritonavir-Boosted</a:t>
            </a:r>
            <a:r>
              <a:rPr lang="en-US" dirty="0">
                <a:hlinkClick r:id="rId3"/>
              </a:rPr>
              <a:t> Nirmatrelvir (Paxlovid) | COVID-19 Treatment Guidelines (nih.gov)</a:t>
            </a:r>
            <a:endParaRPr lang="en-US" dirty="0">
              <a:cs typeface="Calibri"/>
            </a:endParaRPr>
          </a:p>
          <a:p>
            <a:r>
              <a:rPr lang="en-US" dirty="0">
                <a:hlinkClick r:id="rId4"/>
              </a:rPr>
              <a:t>Paxlovid Drug-Drug Interactions | COVID-19 Treatment Guidelines (nih.gov)</a:t>
            </a:r>
            <a:endParaRPr lang="en-US" dirty="0"/>
          </a:p>
        </p:txBody>
      </p:sp>
      <p:sp>
        <p:nvSpPr>
          <p:cNvPr id="4" name="Slide Number Placeholder 3"/>
          <p:cNvSpPr>
            <a:spLocks noGrp="1"/>
          </p:cNvSpPr>
          <p:nvPr>
            <p:ph type="sldNum" sz="quarter" idx="5"/>
          </p:nvPr>
        </p:nvSpPr>
        <p:spPr/>
        <p:txBody>
          <a:bodyPr/>
          <a:lstStyle/>
          <a:p>
            <a:fld id="{82B96AA8-55D1-4ABD-9E8D-93228CD9FEA2}" type="slidenum">
              <a:rPr lang="en-US" smtClean="0"/>
              <a:t>5</a:t>
            </a:fld>
            <a:endParaRPr lang="en-US"/>
          </a:p>
        </p:txBody>
      </p:sp>
    </p:spTree>
    <p:extLst>
      <p:ext uri="{BB962C8B-B14F-4D97-AF65-F5344CB8AC3E}">
        <p14:creationId xmlns:p14="http://schemas.microsoft.com/office/powerpoint/2010/main" val="32217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Molnupiravir | COVID-19 Treatment Guidelines (nih.gov)</a:t>
            </a:r>
            <a:endParaRPr lang="en-US"/>
          </a:p>
        </p:txBody>
      </p:sp>
      <p:sp>
        <p:nvSpPr>
          <p:cNvPr id="4" name="Slide Number Placeholder 3"/>
          <p:cNvSpPr>
            <a:spLocks noGrp="1"/>
          </p:cNvSpPr>
          <p:nvPr>
            <p:ph type="sldNum" sz="quarter" idx="5"/>
          </p:nvPr>
        </p:nvSpPr>
        <p:spPr/>
        <p:txBody>
          <a:bodyPr/>
          <a:lstStyle/>
          <a:p>
            <a:fld id="{82B96AA8-55D1-4ABD-9E8D-93228CD9FEA2}" type="slidenum">
              <a:rPr lang="en-US" smtClean="0"/>
              <a:t>6</a:t>
            </a:fld>
            <a:endParaRPr lang="en-US"/>
          </a:p>
        </p:txBody>
      </p:sp>
    </p:spTree>
    <p:extLst>
      <p:ext uri="{BB962C8B-B14F-4D97-AF65-F5344CB8AC3E}">
        <p14:creationId xmlns:p14="http://schemas.microsoft.com/office/powerpoint/2010/main" val="104335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https://opencriticalcare.org/wp-content/uploads/2022/04/COVID-19-Test-to-Treat-Algorithm-v2022.4-3z26sh.pdf</a:t>
            </a:r>
            <a:endParaRPr lang="en-US" dirty="0">
              <a:cs typeface="Calibri"/>
            </a:endParaRPr>
          </a:p>
        </p:txBody>
      </p:sp>
      <p:sp>
        <p:nvSpPr>
          <p:cNvPr id="4" name="Slide Number Placeholder 3"/>
          <p:cNvSpPr>
            <a:spLocks noGrp="1"/>
          </p:cNvSpPr>
          <p:nvPr>
            <p:ph type="sldNum" sz="quarter" idx="5"/>
          </p:nvPr>
        </p:nvSpPr>
        <p:spPr/>
        <p:txBody>
          <a:bodyPr/>
          <a:lstStyle/>
          <a:p>
            <a:fld id="{82B96AA8-55D1-4ABD-9E8D-93228CD9FEA2}" type="slidenum">
              <a:rPr lang="en-US" smtClean="0"/>
              <a:t>7</a:t>
            </a:fld>
            <a:endParaRPr lang="en-US"/>
          </a:p>
        </p:txBody>
      </p:sp>
    </p:spTree>
    <p:extLst>
      <p:ext uri="{BB962C8B-B14F-4D97-AF65-F5344CB8AC3E}">
        <p14:creationId xmlns:p14="http://schemas.microsoft.com/office/powerpoint/2010/main" val="296520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symptoms include fever, cough, dyspnea, rhinorrhea, fatigue, and body aches. </a:t>
            </a:r>
          </a:p>
          <a:p>
            <a:r>
              <a:rPr lang="en-US" dirty="0"/>
              <a:t>Ideally, a patient who takes a home test should take a picture of the positive result at the specified time. </a:t>
            </a:r>
          </a:p>
          <a:p>
            <a:r>
              <a:rPr lang="en-US" dirty="0"/>
              <a:t>Most home tests should be read within a specific time frame after the swab is done (usually after 10 minutes) so if you are viewing the actual test &gt;15 minutes later, the test is not showing you an accurate result</a:t>
            </a:r>
          </a:p>
          <a:p>
            <a:r>
              <a:rPr lang="en-US" dirty="0"/>
              <a:t>If a patient initially tests negative but has continued symptoms, they may be re-tested at a later time </a:t>
            </a:r>
          </a:p>
        </p:txBody>
      </p:sp>
      <p:sp>
        <p:nvSpPr>
          <p:cNvPr id="4" name="Slide Number Placeholder 3"/>
          <p:cNvSpPr>
            <a:spLocks noGrp="1"/>
          </p:cNvSpPr>
          <p:nvPr>
            <p:ph type="sldNum" sz="quarter" idx="5"/>
          </p:nvPr>
        </p:nvSpPr>
        <p:spPr/>
        <p:txBody>
          <a:bodyPr/>
          <a:lstStyle/>
          <a:p>
            <a:fld id="{82B96AA8-55D1-4ABD-9E8D-93228CD9FEA2}" type="slidenum">
              <a:rPr lang="en-US" smtClean="0"/>
              <a:t>9</a:t>
            </a:fld>
            <a:endParaRPr lang="en-US"/>
          </a:p>
        </p:txBody>
      </p:sp>
    </p:spTree>
    <p:extLst>
      <p:ext uri="{BB962C8B-B14F-4D97-AF65-F5344CB8AC3E}">
        <p14:creationId xmlns:p14="http://schemas.microsoft.com/office/powerpoint/2010/main" val="366704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main categories: age, vaccine status, immune status, and comorbidities </a:t>
            </a:r>
          </a:p>
          <a:p>
            <a:r>
              <a:rPr lang="en-US" dirty="0"/>
              <a:t>If yes to any of these questions, the patient may be eligible for oral antiviral therapy </a:t>
            </a:r>
          </a:p>
          <a:p>
            <a:endParaRPr lang="en-US" dirty="0"/>
          </a:p>
          <a:p>
            <a:r>
              <a:rPr lang="en-US" dirty="0"/>
              <a:t>CKD Stage 3b = GFR of 44-30 mL/min</a:t>
            </a:r>
          </a:p>
          <a:p>
            <a:r>
              <a:rPr lang="en-US" dirty="0"/>
              <a:t>so if GFR is ≤ 44, </a:t>
            </a:r>
            <a:r>
              <a:rPr lang="en-US" dirty="0" err="1"/>
              <a:t>pt</a:t>
            </a:r>
            <a:r>
              <a:rPr lang="en-US" dirty="0"/>
              <a:t> qualifies as high risk </a:t>
            </a:r>
          </a:p>
          <a:p>
            <a:r>
              <a:rPr lang="en-US" dirty="0"/>
              <a:t>But if their GFR is &lt;30 they do not qualify for </a:t>
            </a:r>
            <a:r>
              <a:rPr lang="en-US" dirty="0" err="1"/>
              <a:t>Paxlovid</a:t>
            </a:r>
            <a:r>
              <a:rPr lang="en-US" dirty="0"/>
              <a:t> </a:t>
            </a:r>
          </a:p>
          <a:p>
            <a:endParaRPr lang="en-US" dirty="0"/>
          </a:p>
          <a:p>
            <a:r>
              <a:rPr lang="en-US" dirty="0"/>
              <a:t>Pregnant women have not been studied with </a:t>
            </a:r>
            <a:r>
              <a:rPr lang="en-US" dirty="0" err="1"/>
              <a:t>Mulnupiravir</a:t>
            </a:r>
            <a:r>
              <a:rPr lang="en-US" dirty="0"/>
              <a:t> use </a:t>
            </a:r>
          </a:p>
        </p:txBody>
      </p:sp>
      <p:sp>
        <p:nvSpPr>
          <p:cNvPr id="4" name="Slide Number Placeholder 3"/>
          <p:cNvSpPr>
            <a:spLocks noGrp="1"/>
          </p:cNvSpPr>
          <p:nvPr>
            <p:ph type="sldNum" sz="quarter" idx="5"/>
          </p:nvPr>
        </p:nvSpPr>
        <p:spPr/>
        <p:txBody>
          <a:bodyPr/>
          <a:lstStyle/>
          <a:p>
            <a:fld id="{82B96AA8-55D1-4ABD-9E8D-93228CD9FEA2}" type="slidenum">
              <a:rPr lang="en-US" smtClean="0"/>
              <a:t>11</a:t>
            </a:fld>
            <a:endParaRPr lang="en-US"/>
          </a:p>
        </p:txBody>
      </p:sp>
    </p:spTree>
    <p:extLst>
      <p:ext uri="{BB962C8B-B14F-4D97-AF65-F5344CB8AC3E}">
        <p14:creationId xmlns:p14="http://schemas.microsoft.com/office/powerpoint/2010/main" val="2554207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kelly.curran@Jhpiego.org"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mailto:eberard@usaid.gov"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8" name="Picture 17" descr="A picture containing shape&#10;&#10;Description automatically generated">
            <a:extLst>
              <a:ext uri="{FF2B5EF4-FFF2-40B4-BE49-F238E27FC236}">
                <a16:creationId xmlns:a16="http://schemas.microsoft.com/office/drawing/2014/main" id="{60AC60BB-DAB3-870F-0577-72D9C4E48385}"/>
              </a:ext>
            </a:extLst>
          </p:cNvPr>
          <p:cNvPicPr>
            <a:picLocks noChangeAspect="1"/>
          </p:cNvPicPr>
          <p:nvPr userDrawn="1"/>
        </p:nvPicPr>
        <p:blipFill>
          <a:blip r:embed="rId2"/>
          <a:stretch>
            <a:fillRect/>
          </a:stretch>
        </p:blipFill>
        <p:spPr>
          <a:xfrm>
            <a:off x="-60960" y="0"/>
            <a:ext cx="12252960" cy="5749564"/>
          </a:xfrm>
          <a:prstGeom prst="rect">
            <a:avLst/>
          </a:prstGeom>
        </p:spPr>
      </p:pic>
      <p:sp>
        <p:nvSpPr>
          <p:cNvPr id="2" name="Title 1">
            <a:extLst>
              <a:ext uri="{FF2B5EF4-FFF2-40B4-BE49-F238E27FC236}">
                <a16:creationId xmlns:a16="http://schemas.microsoft.com/office/drawing/2014/main" id="{7133381A-EBE8-27E7-31EC-D08A3591E470}"/>
              </a:ext>
            </a:extLst>
          </p:cNvPr>
          <p:cNvSpPr>
            <a:spLocks noGrp="1"/>
          </p:cNvSpPr>
          <p:nvPr>
            <p:ph type="ctrTitle"/>
          </p:nvPr>
        </p:nvSpPr>
        <p:spPr>
          <a:xfrm>
            <a:off x="870233" y="714577"/>
            <a:ext cx="9494673" cy="2749549"/>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C911629F-EDB4-2C40-3D91-D39D15855B7D}"/>
              </a:ext>
            </a:extLst>
          </p:cNvPr>
          <p:cNvSpPr>
            <a:spLocks noGrp="1"/>
          </p:cNvSpPr>
          <p:nvPr>
            <p:ph type="subTitle" idx="1"/>
          </p:nvPr>
        </p:nvSpPr>
        <p:spPr>
          <a:xfrm>
            <a:off x="870234" y="3637685"/>
            <a:ext cx="9494672" cy="14822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4" name="Group 3">
            <a:extLst>
              <a:ext uri="{FF2B5EF4-FFF2-40B4-BE49-F238E27FC236}">
                <a16:creationId xmlns:a16="http://schemas.microsoft.com/office/drawing/2014/main" id="{43AB2CCA-6C89-48F0-950C-45B877F56503}"/>
              </a:ext>
            </a:extLst>
          </p:cNvPr>
          <p:cNvGrpSpPr/>
          <p:nvPr userDrawn="1"/>
        </p:nvGrpSpPr>
        <p:grpSpPr>
          <a:xfrm>
            <a:off x="870233" y="5923123"/>
            <a:ext cx="5685698" cy="764540"/>
            <a:chOff x="5081111" y="5839301"/>
            <a:chExt cx="5685698" cy="764540"/>
          </a:xfrm>
        </p:grpSpPr>
        <p:pic>
          <p:nvPicPr>
            <p:cNvPr id="9" name="Picture 8" descr="A picture containing text&#10;&#10;Description automatically generated">
              <a:extLst>
                <a:ext uri="{FF2B5EF4-FFF2-40B4-BE49-F238E27FC236}">
                  <a16:creationId xmlns:a16="http://schemas.microsoft.com/office/drawing/2014/main" id="{F9A532F9-994D-6477-BA3F-46363365C9B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24" t="19548" r="59213" b="16530"/>
            <a:stretch/>
          </p:blipFill>
          <p:spPr bwMode="auto">
            <a:xfrm>
              <a:off x="5081111" y="5839301"/>
              <a:ext cx="2228850" cy="764540"/>
            </a:xfrm>
            <a:prstGeom prst="rect">
              <a:avLst/>
            </a:prstGeom>
            <a:ln>
              <a:noFill/>
            </a:ln>
            <a:extLst>
              <a:ext uri="{53640926-AAD7-44D8-BBD7-CCE9431645EC}">
                <a14:shadowObscured xmlns:a14="http://schemas.microsoft.com/office/drawing/2010/main"/>
              </a:ext>
            </a:extLst>
          </p:spPr>
        </p:pic>
        <p:pic>
          <p:nvPicPr>
            <p:cNvPr id="10" name="Picture 9" descr="Logo&#10;&#10;Description automatically generated">
              <a:extLst>
                <a:ext uri="{FF2B5EF4-FFF2-40B4-BE49-F238E27FC236}">
                  <a16:creationId xmlns:a16="http://schemas.microsoft.com/office/drawing/2014/main" id="{71D896BD-7529-0462-4F86-519E27CB95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78089" y="5881745"/>
              <a:ext cx="1188720" cy="698810"/>
            </a:xfrm>
            <a:prstGeom prst="rect">
              <a:avLst/>
            </a:prstGeom>
          </p:spPr>
        </p:pic>
      </p:grpSp>
    </p:spTree>
    <p:extLst>
      <p:ext uri="{BB962C8B-B14F-4D97-AF65-F5344CB8AC3E}">
        <p14:creationId xmlns:p14="http://schemas.microsoft.com/office/powerpoint/2010/main" val="2755606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A07B-DB3F-69CB-5089-C6E79F4FFE12}"/>
              </a:ext>
            </a:extLst>
          </p:cNvPr>
          <p:cNvSpPr>
            <a:spLocks noGrp="1"/>
          </p:cNvSpPr>
          <p:nvPr>
            <p:ph type="title"/>
          </p:nvPr>
        </p:nvSpPr>
        <p:spPr>
          <a:xfrm>
            <a:off x="839788" y="7874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DEBAFA-87ED-F6FB-C57D-F2B0ABA4BEB4}"/>
              </a:ext>
            </a:extLst>
          </p:cNvPr>
          <p:cNvSpPr>
            <a:spLocks noGrp="1"/>
          </p:cNvSpPr>
          <p:nvPr>
            <p:ph idx="1"/>
          </p:nvPr>
        </p:nvSpPr>
        <p:spPr>
          <a:xfrm>
            <a:off x="5183188" y="787400"/>
            <a:ext cx="6172200" cy="5026659"/>
          </a:xfrm>
        </p:spPr>
        <p:txBody>
          <a:bodyPr>
            <a:normAutofit/>
          </a:bodyPr>
          <a:lstStyle>
            <a:lvl1pPr>
              <a:buClr>
                <a:schemeClr val="bg2"/>
              </a:buClr>
              <a:defRPr sz="2400">
                <a:latin typeface="Arial" panose="020B0604020202020204" pitchFamily="34" charset="0"/>
                <a:cs typeface="Arial" panose="020B0604020202020204" pitchFamily="34" charset="0"/>
              </a:defRPr>
            </a:lvl1pPr>
            <a:lvl2pPr>
              <a:buClr>
                <a:schemeClr val="bg2"/>
              </a:buClr>
              <a:defRPr sz="2000">
                <a:latin typeface="Arial" panose="020B0604020202020204" pitchFamily="34" charset="0"/>
                <a:cs typeface="Arial" panose="020B0604020202020204" pitchFamily="34" charset="0"/>
              </a:defRPr>
            </a:lvl2pPr>
            <a:lvl3pPr>
              <a:buClr>
                <a:schemeClr val="bg2"/>
              </a:buClr>
              <a:defRPr sz="1800">
                <a:latin typeface="Arial" panose="020B0604020202020204" pitchFamily="34" charset="0"/>
                <a:cs typeface="Arial" panose="020B0604020202020204" pitchFamily="34" charset="0"/>
              </a:defRPr>
            </a:lvl3pPr>
            <a:lvl4pPr>
              <a:buClr>
                <a:schemeClr val="bg2"/>
              </a:buClr>
              <a:defRPr sz="1600">
                <a:latin typeface="Arial" panose="020B0604020202020204" pitchFamily="34" charset="0"/>
                <a:cs typeface="Arial" panose="020B0604020202020204" pitchFamily="34" charset="0"/>
              </a:defRPr>
            </a:lvl4pPr>
            <a:lvl5pPr>
              <a:buClr>
                <a:schemeClr val="bg2"/>
              </a:buCl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52B677-9F4B-BB55-92E4-528242EB4940}"/>
              </a:ext>
            </a:extLst>
          </p:cNvPr>
          <p:cNvSpPr>
            <a:spLocks noGrp="1"/>
          </p:cNvSpPr>
          <p:nvPr>
            <p:ph type="body" sz="half" idx="2"/>
          </p:nvPr>
        </p:nvSpPr>
        <p:spPr>
          <a:xfrm>
            <a:off x="839788" y="2476500"/>
            <a:ext cx="3932237" cy="3337560"/>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1C43341F-A27F-88EC-07CF-3ED42D886E12}"/>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331055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C2B2-7DBD-70B9-DD4A-6268CA487CC4}"/>
              </a:ext>
            </a:extLst>
          </p:cNvPr>
          <p:cNvSpPr>
            <a:spLocks noGrp="1"/>
          </p:cNvSpPr>
          <p:nvPr>
            <p:ph type="title"/>
          </p:nvPr>
        </p:nvSpPr>
        <p:spPr>
          <a:xfrm>
            <a:off x="839788" y="7874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D7FD09-B251-9368-0508-F681A6CE6B91}"/>
              </a:ext>
            </a:extLst>
          </p:cNvPr>
          <p:cNvSpPr>
            <a:spLocks noGrp="1"/>
          </p:cNvSpPr>
          <p:nvPr>
            <p:ph type="pic" idx="1"/>
          </p:nvPr>
        </p:nvSpPr>
        <p:spPr>
          <a:xfrm>
            <a:off x="5183188" y="787401"/>
            <a:ext cx="6172200" cy="507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A40C33-72FB-4604-6F87-D13308317B8D}"/>
              </a:ext>
            </a:extLst>
          </p:cNvPr>
          <p:cNvSpPr>
            <a:spLocks noGrp="1"/>
          </p:cNvSpPr>
          <p:nvPr>
            <p:ph type="body" sz="half" idx="2"/>
          </p:nvPr>
        </p:nvSpPr>
        <p:spPr>
          <a:xfrm>
            <a:off x="839788" y="2476500"/>
            <a:ext cx="3932237" cy="33375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70DE73F1-CDBC-1CD5-6FAB-F08B87D378F1}"/>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349041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6D19A-1B81-D2FF-18F8-5D1E139F153F}"/>
              </a:ext>
            </a:extLst>
          </p:cNvPr>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AB73F-7C73-1893-B08D-FFBD6822AE6A}"/>
              </a:ext>
            </a:extLst>
          </p:cNvPr>
          <p:cNvSpPr>
            <a:spLocks noGrp="1"/>
          </p:cNvSpPr>
          <p:nvPr>
            <p:ph type="title" hasCustomPrompt="1"/>
          </p:nvPr>
        </p:nvSpPr>
        <p:spPr>
          <a:xfrm>
            <a:off x="838200" y="470632"/>
            <a:ext cx="10515600" cy="1325563"/>
          </a:xfrm>
        </p:spPr>
        <p:txBody>
          <a:bodyPr>
            <a:normAutofit/>
          </a:bodyPr>
          <a:lstStyle>
            <a:lvl1pPr>
              <a:defRPr sz="4400" b="1">
                <a:solidFill>
                  <a:schemeClr val="bg2"/>
                </a:solidFill>
              </a:defRPr>
            </a:lvl1pPr>
          </a:lstStyle>
          <a:p>
            <a:r>
              <a:rPr lang="en-US" dirty="0"/>
              <a:t>Thank You</a:t>
            </a:r>
          </a:p>
        </p:txBody>
      </p:sp>
      <p:pic>
        <p:nvPicPr>
          <p:cNvPr id="7" name="Picture 6">
            <a:extLst>
              <a:ext uri="{FF2B5EF4-FFF2-40B4-BE49-F238E27FC236}">
                <a16:creationId xmlns:a16="http://schemas.microsoft.com/office/drawing/2014/main" id="{FB9B8418-292C-24B2-3373-57ED1150BB44}"/>
              </a:ext>
            </a:extLst>
          </p:cNvPr>
          <p:cNvPicPr>
            <a:picLocks noChangeAspect="1"/>
          </p:cNvPicPr>
          <p:nvPr userDrawn="1"/>
        </p:nvPicPr>
        <p:blipFill>
          <a:blip r:embed="rId2"/>
          <a:srcRect/>
          <a:stretch/>
        </p:blipFill>
        <p:spPr>
          <a:xfrm>
            <a:off x="-7620" y="6470786"/>
            <a:ext cx="12207240" cy="389178"/>
          </a:xfrm>
          <a:prstGeom prst="rect">
            <a:avLst/>
          </a:prstGeom>
        </p:spPr>
      </p:pic>
      <p:sp>
        <p:nvSpPr>
          <p:cNvPr id="4" name="TextBox 3">
            <a:extLst>
              <a:ext uri="{FF2B5EF4-FFF2-40B4-BE49-F238E27FC236}">
                <a16:creationId xmlns:a16="http://schemas.microsoft.com/office/drawing/2014/main" id="{C5B7F9A7-0520-C08B-1ADD-EED31E2354EE}"/>
              </a:ext>
            </a:extLst>
          </p:cNvPr>
          <p:cNvSpPr txBox="1"/>
          <p:nvPr userDrawn="1"/>
        </p:nvSpPr>
        <p:spPr>
          <a:xfrm>
            <a:off x="838200" y="2336845"/>
            <a:ext cx="10515599" cy="3593291"/>
          </a:xfrm>
          <a:prstGeom prst="rect">
            <a:avLst/>
          </a:prstGeom>
          <a:noFill/>
        </p:spPr>
        <p:txBody>
          <a:bodyPr wrap="square" rtlCol="0">
            <a:spAutoFit/>
          </a:bodyPr>
          <a:lstStyle/>
          <a:p>
            <a:pPr marL="0" marR="457200" algn="l">
              <a:spcBef>
                <a:spcPts val="5000"/>
              </a:spcBef>
              <a:spcAft>
                <a:spcPts val="600"/>
              </a:spcAft>
            </a:pPr>
            <a:r>
              <a:rPr lang="en-US" sz="2400" b="1" dirty="0">
                <a:solidFill>
                  <a:srgbClr val="B9202F"/>
                </a:solidFill>
                <a:effectLst/>
                <a:latin typeface="Candara" panose="020E0502030303020204" pitchFamily="34" charset="0"/>
                <a:ea typeface="Calibri" panose="020F0502020204030204" pitchFamily="34" charset="0"/>
                <a:cs typeface="Times New Roman" panose="02020603050405020304" pitchFamily="18" charset="0"/>
              </a:rPr>
              <a:t>RISE Project Overview</a:t>
            </a:r>
            <a:endParaRPr lang="en-US" sz="2400" b="1" dirty="0">
              <a:solidFill>
                <a:srgbClr val="213369"/>
              </a:solidFill>
              <a:effectLst/>
              <a:latin typeface="Candara" panose="020E0502030303020204" pitchFamily="34" charset="0"/>
              <a:ea typeface="Calibri" panose="020F0502020204030204" pitchFamily="34" charset="0"/>
              <a:cs typeface="Times New Roman" panose="02020603050405020304" pitchFamily="18" charset="0"/>
            </a:endParaRPr>
          </a:p>
          <a:p>
            <a:pPr marL="0" marR="457200" algn="l">
              <a:spcBef>
                <a:spcPts val="0"/>
              </a:spcBef>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Reaching Impact, Saturation, and Epidemic Control (RISE) is a 5-year global project funded by the U.S. President’s Emergency Plan for AIDS Relief (PEPFAR) and the U.S. Agency for International Development (USAID) which works with countries to achieve a shared vision of attaining and maintaining epidemic control, with stronger local partners capable of managing and achieving results through sustainable, self-reliant, and resilient health systems by 2024.</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0" marR="457200" algn="l">
              <a:spcBef>
                <a:spcPts val="0"/>
              </a:spcBef>
              <a:spcAft>
                <a:spcPts val="3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 </a:t>
            </a:r>
          </a:p>
          <a:p>
            <a:pPr marL="0" marR="457200" algn="l">
              <a:spcBef>
                <a:spcPts val="0"/>
              </a:spcBef>
              <a:spcAft>
                <a:spcPts val="600"/>
              </a:spcAft>
            </a:pPr>
            <a:r>
              <a:rPr lang="en-US" sz="1600" dirty="0">
                <a:solidFill>
                  <a:srgbClr val="B9202F"/>
                </a:solidFill>
                <a:effectLst/>
                <a:latin typeface="Candara" panose="020E0502030303020204" pitchFamily="34" charset="0"/>
                <a:ea typeface="Calibri" panose="020F0502020204030204" pitchFamily="34" charset="0"/>
                <a:cs typeface="Times New Roman" panose="02020603050405020304" pitchFamily="18" charset="0"/>
              </a:rPr>
              <a:t>Contact information:</a:t>
            </a:r>
            <a:endParaRPr lang="en-US" sz="1600" dirty="0">
              <a:solidFill>
                <a:srgbClr val="213369"/>
              </a:solidFill>
              <a:effectLst/>
              <a:latin typeface="Candara" panose="020E0502030303020204" pitchFamily="34" charset="0"/>
              <a:ea typeface="Calibri" panose="020F0502020204030204" pitchFamily="34" charset="0"/>
              <a:cs typeface="Times New Roman" panose="02020603050405020304" pitchFamily="18" charset="0"/>
            </a:endParaRPr>
          </a:p>
          <a:p>
            <a:pPr marL="0" marR="457200" algn="l">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 RISE: Kelly Curran, RISE Project Director (</a:t>
            </a:r>
            <a:r>
              <a:rPr lang="en-US" sz="1200" u="none" strike="noStrike" dirty="0">
                <a:effectLst/>
                <a:latin typeface="Arial" panose="020B0604020202020204" pitchFamily="34" charset="0"/>
                <a:ea typeface="Calibri" panose="020F0502020204030204" pitchFamily="34" charset="0"/>
                <a:cs typeface="Arial" panose="020B0604020202020204" pitchFamily="34" charset="0"/>
                <a:hlinkClick r:id="rId3"/>
              </a:rPr>
              <a:t>kelly.curran@Jhpiego.org</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457200" algn="l">
              <a:spcBef>
                <a:spcPts val="60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At USAID: Elizabeth </a:t>
            </a:r>
            <a:r>
              <a:rPr lang="en-US" sz="1200" dirty="0" err="1">
                <a:effectLst/>
                <a:latin typeface="Arial" panose="020B0604020202020204" pitchFamily="34" charset="0"/>
                <a:ea typeface="Calibri" panose="020F0502020204030204" pitchFamily="34" charset="0"/>
                <a:cs typeface="Arial" panose="020B0604020202020204" pitchFamily="34" charset="0"/>
              </a:rPr>
              <a:t>Berard</a:t>
            </a:r>
            <a:r>
              <a:rPr lang="en-US" sz="1200" dirty="0">
                <a:effectLst/>
                <a:latin typeface="Arial" panose="020B0604020202020204" pitchFamily="34" charset="0"/>
                <a:ea typeface="Calibri" panose="020F0502020204030204" pitchFamily="34" charset="0"/>
                <a:cs typeface="Arial" panose="020B0604020202020204" pitchFamily="34" charset="0"/>
              </a:rPr>
              <a:t>, USAID Agreement Officer’s Representative (</a:t>
            </a:r>
            <a:r>
              <a:rPr lang="en-US" sz="1200" u="none" strike="noStrike" dirty="0">
                <a:effectLst/>
                <a:latin typeface="Arial" panose="020B0604020202020204" pitchFamily="34" charset="0"/>
                <a:ea typeface="Calibri" panose="020F0502020204030204" pitchFamily="34" charset="0"/>
                <a:cs typeface="Arial" panose="020B0604020202020204" pitchFamily="34" charset="0"/>
                <a:hlinkClick r:id="rId4"/>
              </a:rPr>
              <a:t>eberard@usaid.gov</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457200" algn="l">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algn="l"/>
            <a:r>
              <a:rPr lang="en-US" sz="1200" dirty="0">
                <a:effectLst/>
                <a:latin typeface="Arial" panose="020B0604020202020204" pitchFamily="34" charset="0"/>
                <a:ea typeface="Calibri" panose="020F0502020204030204" pitchFamily="34" charset="0"/>
                <a:cs typeface="Arial" panose="020B0604020202020204" pitchFamily="34" charset="0"/>
              </a:rPr>
              <a:t>This presentation was made possible through the United States Agency for International Development funded RISE program under the terms of the cooperative agreement 7200AA19CA00003. The contents are the responsibility of the RISE program and do not necessarily reflect the views of USAID or the United States Government. </a:t>
            </a:r>
            <a:r>
              <a:rPr lang="en-US" sz="1200" dirty="0">
                <a:effectLst/>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03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665596-F5BA-34F8-CD39-F2CCE612FD5D}"/>
              </a:ext>
            </a:extLst>
          </p:cNvPr>
          <p:cNvPicPr>
            <a:picLocks noChangeAspect="1"/>
          </p:cNvPicPr>
          <p:nvPr userDrawn="1"/>
        </p:nvPicPr>
        <p:blipFill>
          <a:blip r:embed="rId2"/>
          <a:srcRect l="87" r="87"/>
          <a:stretch/>
        </p:blipFill>
        <p:spPr>
          <a:xfrm>
            <a:off x="-30480" y="-1"/>
            <a:ext cx="12252960" cy="5439588"/>
          </a:xfrm>
          <a:prstGeom prst="rect">
            <a:avLst/>
          </a:prstGeom>
        </p:spPr>
      </p:pic>
      <p:sp>
        <p:nvSpPr>
          <p:cNvPr id="2" name="Title 1">
            <a:extLst>
              <a:ext uri="{FF2B5EF4-FFF2-40B4-BE49-F238E27FC236}">
                <a16:creationId xmlns:a16="http://schemas.microsoft.com/office/drawing/2014/main" id="{4B9F98DE-B632-38A7-2639-C9CD820C3102}"/>
              </a:ext>
            </a:extLst>
          </p:cNvPr>
          <p:cNvSpPr>
            <a:spLocks noGrp="1"/>
          </p:cNvSpPr>
          <p:nvPr>
            <p:ph type="ctrTitle"/>
          </p:nvPr>
        </p:nvSpPr>
        <p:spPr>
          <a:xfrm>
            <a:off x="1097280" y="932688"/>
            <a:ext cx="7333488" cy="2577275"/>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CD36AE5C-DEC5-8AE7-E262-F2C60AE9EF06}"/>
              </a:ext>
            </a:extLst>
          </p:cNvPr>
          <p:cNvSpPr>
            <a:spLocks noGrp="1"/>
          </p:cNvSpPr>
          <p:nvPr>
            <p:ph type="subTitle" idx="1"/>
          </p:nvPr>
        </p:nvSpPr>
        <p:spPr>
          <a:xfrm>
            <a:off x="1097280" y="3602038"/>
            <a:ext cx="7333488" cy="104311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8" name="Group 17">
            <a:extLst>
              <a:ext uri="{FF2B5EF4-FFF2-40B4-BE49-F238E27FC236}">
                <a16:creationId xmlns:a16="http://schemas.microsoft.com/office/drawing/2014/main" id="{21262E5E-B306-A510-085C-0FCA6AC8611B}"/>
              </a:ext>
            </a:extLst>
          </p:cNvPr>
          <p:cNvGrpSpPr/>
          <p:nvPr userDrawn="1"/>
        </p:nvGrpSpPr>
        <p:grpSpPr>
          <a:xfrm>
            <a:off x="278296" y="5769020"/>
            <a:ext cx="11094681" cy="792561"/>
            <a:chOff x="721614" y="5897036"/>
            <a:chExt cx="10553954" cy="792561"/>
          </a:xfrm>
        </p:grpSpPr>
        <p:pic>
          <p:nvPicPr>
            <p:cNvPr id="12" name="Picture 11" descr="Logo, company name&#10;&#10;Description automatically generated">
              <a:extLst>
                <a:ext uri="{FF2B5EF4-FFF2-40B4-BE49-F238E27FC236}">
                  <a16:creationId xmlns:a16="http://schemas.microsoft.com/office/drawing/2014/main" id="{97D064C4-C50C-C84B-BF8D-DC7B542E4684}"/>
                </a:ext>
              </a:extLst>
            </p:cNvPr>
            <p:cNvPicPr>
              <a:picLocks noChangeAspect="1"/>
            </p:cNvPicPr>
            <p:nvPr userDrawn="1"/>
          </p:nvPicPr>
          <p:blipFill rotWithShape="1">
            <a:blip r:embed="rId3"/>
            <a:srcRect t="18828" r="15219" b="16595"/>
            <a:stretch/>
          </p:blipFill>
          <p:spPr>
            <a:xfrm>
              <a:off x="721614" y="5906880"/>
              <a:ext cx="1472946" cy="772872"/>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C304DAEA-898F-AFB2-BA25-D9FAFEBABE63}"/>
                </a:ext>
              </a:extLst>
            </p:cNvPr>
            <p:cNvPicPr>
              <a:picLocks noChangeAspect="1"/>
            </p:cNvPicPr>
            <p:nvPr userDrawn="1"/>
          </p:nvPicPr>
          <p:blipFill rotWithShape="1">
            <a:blip r:embed="rId4"/>
            <a:srcRect l="4027" t="21174" r="58107" b="20666"/>
            <a:stretch/>
          </p:blipFill>
          <p:spPr>
            <a:xfrm>
              <a:off x="4814824" y="5897036"/>
              <a:ext cx="2560320" cy="792561"/>
            </a:xfrm>
            <a:prstGeom prst="rect">
              <a:avLst/>
            </a:prstGeom>
          </p:spPr>
        </p:pic>
        <p:pic>
          <p:nvPicPr>
            <p:cNvPr id="16" name="Picture 15" descr="Logo&#10;&#10;Description automatically generated">
              <a:extLst>
                <a:ext uri="{FF2B5EF4-FFF2-40B4-BE49-F238E27FC236}">
                  <a16:creationId xmlns:a16="http://schemas.microsoft.com/office/drawing/2014/main" id="{FA3DD42C-1329-97A1-26E5-6BBF48021427}"/>
                </a:ext>
              </a:extLst>
            </p:cNvPr>
            <p:cNvPicPr>
              <a:picLocks noChangeAspect="1"/>
            </p:cNvPicPr>
            <p:nvPr userDrawn="1"/>
          </p:nvPicPr>
          <p:blipFill>
            <a:blip r:embed="rId5"/>
            <a:stretch>
              <a:fillRect/>
            </a:stretch>
          </p:blipFill>
          <p:spPr>
            <a:xfrm>
              <a:off x="9995408" y="5917269"/>
              <a:ext cx="1280160" cy="752094"/>
            </a:xfrm>
            <a:prstGeom prst="rect">
              <a:avLst/>
            </a:prstGeom>
          </p:spPr>
        </p:pic>
      </p:grpSp>
      <p:sp>
        <p:nvSpPr>
          <p:cNvPr id="4" name="Rectangle 3">
            <a:extLst>
              <a:ext uri="{FF2B5EF4-FFF2-40B4-BE49-F238E27FC236}">
                <a16:creationId xmlns:a16="http://schemas.microsoft.com/office/drawing/2014/main" id="{DF30267D-25EC-535C-09A3-09674E341240}"/>
              </a:ext>
            </a:extLst>
          </p:cNvPr>
          <p:cNvSpPr/>
          <p:nvPr userDrawn="1"/>
        </p:nvSpPr>
        <p:spPr>
          <a:xfrm>
            <a:off x="278296" y="5439587"/>
            <a:ext cx="2736753" cy="129484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87590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665596-F5BA-34F8-CD39-F2CCE612FD5D}"/>
              </a:ext>
            </a:extLst>
          </p:cNvPr>
          <p:cNvPicPr>
            <a:picLocks noChangeAspect="1"/>
          </p:cNvPicPr>
          <p:nvPr userDrawn="1"/>
        </p:nvPicPr>
        <p:blipFill>
          <a:blip r:embed="rId2"/>
          <a:srcRect l="87" r="87"/>
          <a:stretch/>
        </p:blipFill>
        <p:spPr>
          <a:xfrm>
            <a:off x="-30480" y="-1"/>
            <a:ext cx="12252960" cy="5439588"/>
          </a:xfrm>
          <a:prstGeom prst="rect">
            <a:avLst/>
          </a:prstGeom>
        </p:spPr>
      </p:pic>
      <p:sp>
        <p:nvSpPr>
          <p:cNvPr id="5" name="Title 1">
            <a:extLst>
              <a:ext uri="{FF2B5EF4-FFF2-40B4-BE49-F238E27FC236}">
                <a16:creationId xmlns:a16="http://schemas.microsoft.com/office/drawing/2014/main" id="{B98E9C53-DC93-58D9-B53B-7336C92CA58E}"/>
              </a:ext>
            </a:extLst>
          </p:cNvPr>
          <p:cNvSpPr>
            <a:spLocks noGrp="1"/>
          </p:cNvSpPr>
          <p:nvPr>
            <p:ph type="ctrTitle"/>
          </p:nvPr>
        </p:nvSpPr>
        <p:spPr>
          <a:xfrm>
            <a:off x="1097280" y="932688"/>
            <a:ext cx="7333488" cy="2577275"/>
          </a:xfrm>
        </p:spPr>
        <p:txBody>
          <a:bodyPr anchor="b">
            <a:normAutofit/>
          </a:bodyPr>
          <a:lstStyle>
            <a:lvl1pPr algn="l">
              <a:defRPr sz="4800"/>
            </a:lvl1pPr>
          </a:lstStyle>
          <a:p>
            <a:r>
              <a:rPr lang="en-US"/>
              <a:t>Click to edit Master title style</a:t>
            </a:r>
          </a:p>
        </p:txBody>
      </p:sp>
      <p:sp>
        <p:nvSpPr>
          <p:cNvPr id="6" name="Subtitle 2">
            <a:extLst>
              <a:ext uri="{FF2B5EF4-FFF2-40B4-BE49-F238E27FC236}">
                <a16:creationId xmlns:a16="http://schemas.microsoft.com/office/drawing/2014/main" id="{10415794-F270-41B0-3D81-6776433E86A2}"/>
              </a:ext>
            </a:extLst>
          </p:cNvPr>
          <p:cNvSpPr>
            <a:spLocks noGrp="1"/>
          </p:cNvSpPr>
          <p:nvPr>
            <p:ph type="subTitle" idx="1"/>
          </p:nvPr>
        </p:nvSpPr>
        <p:spPr>
          <a:xfrm>
            <a:off x="1097280" y="3602038"/>
            <a:ext cx="7333488" cy="104311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F4E398A6-D51D-4FDD-7373-957C34C3FBD2}"/>
              </a:ext>
            </a:extLst>
          </p:cNvPr>
          <p:cNvGrpSpPr/>
          <p:nvPr userDrawn="1"/>
        </p:nvGrpSpPr>
        <p:grpSpPr>
          <a:xfrm>
            <a:off x="819023" y="5769020"/>
            <a:ext cx="10553954" cy="792561"/>
            <a:chOff x="721614" y="5897036"/>
            <a:chExt cx="10553954" cy="792561"/>
          </a:xfrm>
        </p:grpSpPr>
        <p:pic>
          <p:nvPicPr>
            <p:cNvPr id="8" name="Picture 7" descr="Logo, company name&#10;&#10;Description automatically generated">
              <a:extLst>
                <a:ext uri="{FF2B5EF4-FFF2-40B4-BE49-F238E27FC236}">
                  <a16:creationId xmlns:a16="http://schemas.microsoft.com/office/drawing/2014/main" id="{F8456E74-81DB-78E5-8B81-34C187FF80AD}"/>
                </a:ext>
              </a:extLst>
            </p:cNvPr>
            <p:cNvPicPr>
              <a:picLocks noChangeAspect="1"/>
            </p:cNvPicPr>
            <p:nvPr userDrawn="1"/>
          </p:nvPicPr>
          <p:blipFill rotWithShape="1">
            <a:blip r:embed="rId3"/>
            <a:srcRect t="18828" r="15219" b="16595"/>
            <a:stretch/>
          </p:blipFill>
          <p:spPr>
            <a:xfrm>
              <a:off x="721614" y="5906880"/>
              <a:ext cx="1472946" cy="772872"/>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1416084-5C94-F278-AA6F-4F6A2C7CD6C4}"/>
                </a:ext>
              </a:extLst>
            </p:cNvPr>
            <p:cNvPicPr>
              <a:picLocks noChangeAspect="1"/>
            </p:cNvPicPr>
            <p:nvPr userDrawn="1"/>
          </p:nvPicPr>
          <p:blipFill rotWithShape="1">
            <a:blip r:embed="rId4"/>
            <a:srcRect l="4027" t="21174" r="58107" b="20666"/>
            <a:stretch/>
          </p:blipFill>
          <p:spPr>
            <a:xfrm>
              <a:off x="4814824" y="5897036"/>
              <a:ext cx="2560320" cy="792561"/>
            </a:xfrm>
            <a:prstGeom prst="rect">
              <a:avLst/>
            </a:prstGeom>
          </p:spPr>
        </p:pic>
        <p:pic>
          <p:nvPicPr>
            <p:cNvPr id="11" name="Picture 10" descr="Logo&#10;&#10;Description automatically generated">
              <a:extLst>
                <a:ext uri="{FF2B5EF4-FFF2-40B4-BE49-F238E27FC236}">
                  <a16:creationId xmlns:a16="http://schemas.microsoft.com/office/drawing/2014/main" id="{E6FA301F-ADCE-EEC6-6FB8-341AA2A61C41}"/>
                </a:ext>
              </a:extLst>
            </p:cNvPr>
            <p:cNvPicPr>
              <a:picLocks noChangeAspect="1"/>
            </p:cNvPicPr>
            <p:nvPr userDrawn="1"/>
          </p:nvPicPr>
          <p:blipFill>
            <a:blip r:embed="rId5"/>
            <a:stretch>
              <a:fillRect/>
            </a:stretch>
          </p:blipFill>
          <p:spPr>
            <a:xfrm>
              <a:off x="9995408" y="5917269"/>
              <a:ext cx="1280160" cy="752094"/>
            </a:xfrm>
            <a:prstGeom prst="rect">
              <a:avLst/>
            </a:prstGeom>
          </p:spPr>
        </p:pic>
      </p:grpSp>
    </p:spTree>
    <p:extLst>
      <p:ext uri="{BB962C8B-B14F-4D97-AF65-F5344CB8AC3E}">
        <p14:creationId xmlns:p14="http://schemas.microsoft.com/office/powerpoint/2010/main" val="852439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CE0F-438A-2706-DF7F-D33BCF717E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E3D454-5F5B-B7D7-1E7A-B11A8EC671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1758EF9-49AF-09A6-FAFB-9309AEB95E74}"/>
              </a:ext>
            </a:extLst>
          </p:cNvPr>
          <p:cNvSpPr>
            <a:spLocks noGrp="1"/>
          </p:cNvSpPr>
          <p:nvPr>
            <p:ph type="sldNum" sz="quarter" idx="12"/>
          </p:nvPr>
        </p:nvSpPr>
        <p:spPr>
          <a:xfrm>
            <a:off x="838200" y="6356350"/>
            <a:ext cx="2743200" cy="365125"/>
          </a:xfrm>
        </p:spPr>
        <p:txBody>
          <a:bodyPr/>
          <a:lstStyle>
            <a:lvl1pPr algn="l">
              <a:defRPr/>
            </a:lvl1pPr>
          </a:lstStyle>
          <a:p>
            <a:fld id="{FF0CF94E-5012-E14D-A4C2-3F946B76EAE6}" type="slidenum">
              <a:rPr lang="en-US" smtClean="0"/>
              <a:pPr/>
              <a:t>‹#›</a:t>
            </a:fld>
            <a:endParaRPr lang="en-US"/>
          </a:p>
        </p:txBody>
      </p:sp>
      <p:pic>
        <p:nvPicPr>
          <p:cNvPr id="8" name="Picture 7">
            <a:extLst>
              <a:ext uri="{FF2B5EF4-FFF2-40B4-BE49-F238E27FC236}">
                <a16:creationId xmlns:a16="http://schemas.microsoft.com/office/drawing/2014/main" id="{3AE21ACB-93C9-71B6-053D-349C94A5B420}"/>
              </a:ext>
            </a:extLst>
          </p:cNvPr>
          <p:cNvPicPr>
            <a:picLocks noChangeAspect="1"/>
          </p:cNvPicPr>
          <p:nvPr userDrawn="1"/>
        </p:nvPicPr>
        <p:blipFill>
          <a:blip r:embed="rId2"/>
          <a:srcRect/>
          <a:stretch/>
        </p:blipFill>
        <p:spPr>
          <a:xfrm>
            <a:off x="9448800" y="4018240"/>
            <a:ext cx="2743200" cy="2839760"/>
          </a:xfrm>
          <a:prstGeom prst="rect">
            <a:avLst/>
          </a:prstGeom>
        </p:spPr>
      </p:pic>
    </p:spTree>
    <p:extLst>
      <p:ext uri="{BB962C8B-B14F-4D97-AF65-F5344CB8AC3E}">
        <p14:creationId xmlns:p14="http://schemas.microsoft.com/office/powerpoint/2010/main" val="2429187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B21137-D1BB-EE08-F331-8BC1F206F3A4}"/>
              </a:ext>
            </a:extLst>
          </p:cNvPr>
          <p:cNvPicPr>
            <a:picLocks noChangeAspect="1"/>
          </p:cNvPicPr>
          <p:nvPr userDrawn="1"/>
        </p:nvPicPr>
        <p:blipFill rotWithShape="1">
          <a:blip r:embed="rId2"/>
          <a:srcRect b="36657"/>
          <a:stretch/>
        </p:blipFill>
        <p:spPr>
          <a:xfrm>
            <a:off x="3048" y="0"/>
            <a:ext cx="12188952" cy="1690688"/>
          </a:xfrm>
          <a:prstGeom prst="rect">
            <a:avLst/>
          </a:prstGeom>
        </p:spPr>
      </p:pic>
      <p:sp>
        <p:nvSpPr>
          <p:cNvPr id="2" name="Title 1">
            <a:extLst>
              <a:ext uri="{FF2B5EF4-FFF2-40B4-BE49-F238E27FC236}">
                <a16:creationId xmlns:a16="http://schemas.microsoft.com/office/drawing/2014/main" id="{A0D4A54B-B1EA-06B3-82AD-34981A12CBD3}"/>
              </a:ext>
            </a:extLst>
          </p:cNvPr>
          <p:cNvSpPr>
            <a:spLocks noGrp="1"/>
          </p:cNvSpPr>
          <p:nvPr>
            <p:ph type="title"/>
          </p:nvPr>
        </p:nvSpPr>
        <p:spPr>
          <a:xfrm>
            <a:off x="838200" y="365126"/>
            <a:ext cx="10515600" cy="1016414"/>
          </a:xfrm>
        </p:spPr>
        <p:txBody>
          <a:bodyPr/>
          <a:lstStyle>
            <a:lvl1pPr>
              <a:defRPr>
                <a:solidFill>
                  <a:srgbClr val="FFFFFF"/>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CA777E6-10C0-E34C-2D03-B2D61A320FFC}"/>
              </a:ext>
            </a:extLst>
          </p:cNvPr>
          <p:cNvSpPr>
            <a:spLocks noGrp="1"/>
          </p:cNvSpPr>
          <p:nvPr>
            <p:ph sz="half" idx="1"/>
          </p:nvPr>
        </p:nvSpPr>
        <p:spPr>
          <a:xfrm>
            <a:off x="838200" y="2126973"/>
            <a:ext cx="5181600" cy="4049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4328DD-7C0A-B8B0-4018-3ECC29F0D86D}"/>
              </a:ext>
            </a:extLst>
          </p:cNvPr>
          <p:cNvSpPr>
            <a:spLocks noGrp="1"/>
          </p:cNvSpPr>
          <p:nvPr>
            <p:ph sz="half" idx="2"/>
          </p:nvPr>
        </p:nvSpPr>
        <p:spPr>
          <a:xfrm>
            <a:off x="6172200" y="2126973"/>
            <a:ext cx="5181600" cy="404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3F530-AF22-7952-ECFA-5A3B7BB759C2}"/>
              </a:ext>
            </a:extLst>
          </p:cNvPr>
          <p:cNvSpPr>
            <a:spLocks noGrp="1"/>
          </p:cNvSpPr>
          <p:nvPr>
            <p:ph type="dt" sz="half" idx="10"/>
          </p:nvPr>
        </p:nvSpPr>
        <p:spPr/>
        <p:txBody>
          <a:bodyPr/>
          <a:lstStyle/>
          <a:p>
            <a:fld id="{3B7500C8-E50A-0743-99CD-7AF23C823918}" type="datetimeFigureOut">
              <a:rPr lang="en-US" smtClean="0"/>
              <a:t>1/17/2023</a:t>
            </a:fld>
            <a:endParaRPr lang="en-US"/>
          </a:p>
        </p:txBody>
      </p:sp>
      <p:sp>
        <p:nvSpPr>
          <p:cNvPr id="6" name="Footer Placeholder 5">
            <a:extLst>
              <a:ext uri="{FF2B5EF4-FFF2-40B4-BE49-F238E27FC236}">
                <a16:creationId xmlns:a16="http://schemas.microsoft.com/office/drawing/2014/main" id="{84787F17-30FD-D98B-E3BF-2B8F937E6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E5B2D-F888-E96E-03D9-8BD7048D35C9}"/>
              </a:ext>
            </a:extLst>
          </p:cNvPr>
          <p:cNvSpPr>
            <a:spLocks noGrp="1"/>
          </p:cNvSpPr>
          <p:nvPr>
            <p:ph type="sldNum" sz="quarter" idx="12"/>
          </p:nvPr>
        </p:nvSpPr>
        <p:spPr/>
        <p:txBody>
          <a:bodyPr/>
          <a:lstStyle/>
          <a:p>
            <a:fld id="{FF0CF94E-5012-E14D-A4C2-3F946B76EAE6}" type="slidenum">
              <a:rPr lang="en-US" smtClean="0"/>
              <a:t>‹#›</a:t>
            </a:fld>
            <a:endParaRPr lang="en-US"/>
          </a:p>
        </p:txBody>
      </p:sp>
    </p:spTree>
    <p:extLst>
      <p:ext uri="{BB962C8B-B14F-4D97-AF65-F5344CB8AC3E}">
        <p14:creationId xmlns:p14="http://schemas.microsoft.com/office/powerpoint/2010/main" val="848525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04E4-625C-AFD8-DE2B-8A34D1F9DF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EF7A52-3692-7AEC-672A-1A0A13044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6BA1C-F012-2FC6-293A-0B4AB79769FF}"/>
              </a:ext>
            </a:extLst>
          </p:cNvPr>
          <p:cNvSpPr>
            <a:spLocks noGrp="1"/>
          </p:cNvSpPr>
          <p:nvPr>
            <p:ph type="dt" sz="half" idx="10"/>
          </p:nvPr>
        </p:nvSpPr>
        <p:spPr/>
        <p:txBody>
          <a:bodyPr/>
          <a:lstStyle/>
          <a:p>
            <a:fld id="{3B7500C8-E50A-0743-99CD-7AF23C823918}" type="datetimeFigureOut">
              <a:rPr lang="en-US" smtClean="0"/>
              <a:t>1/17/2023</a:t>
            </a:fld>
            <a:endParaRPr lang="en-US"/>
          </a:p>
        </p:txBody>
      </p:sp>
      <p:sp>
        <p:nvSpPr>
          <p:cNvPr id="5" name="Footer Placeholder 4">
            <a:extLst>
              <a:ext uri="{FF2B5EF4-FFF2-40B4-BE49-F238E27FC236}">
                <a16:creationId xmlns:a16="http://schemas.microsoft.com/office/drawing/2014/main" id="{E9CCCCF0-5DB5-FB39-B9D1-55109A2A9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550AA-C549-9DDB-CDD4-E8FCF7357857}"/>
              </a:ext>
            </a:extLst>
          </p:cNvPr>
          <p:cNvSpPr>
            <a:spLocks noGrp="1"/>
          </p:cNvSpPr>
          <p:nvPr>
            <p:ph type="sldNum" sz="quarter" idx="12"/>
          </p:nvPr>
        </p:nvSpPr>
        <p:spPr/>
        <p:txBody>
          <a:bodyPr/>
          <a:lstStyle/>
          <a:p>
            <a:fld id="{FF0CF94E-5012-E14D-A4C2-3F946B76EAE6}" type="slidenum">
              <a:rPr lang="en-US" smtClean="0"/>
              <a:t>‹#›</a:t>
            </a:fld>
            <a:endParaRPr lang="en-US"/>
          </a:p>
        </p:txBody>
      </p:sp>
    </p:spTree>
    <p:extLst>
      <p:ext uri="{BB962C8B-B14F-4D97-AF65-F5344CB8AC3E}">
        <p14:creationId xmlns:p14="http://schemas.microsoft.com/office/powerpoint/2010/main" val="1928148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50D77-0A8B-0622-5C70-8AE840B0E6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9A307D-CBC0-B0F3-7B4D-3FA2C91F6E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F94F15-5D96-4C6D-3033-84D76760A0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66DDF6-72E6-3973-5334-A5F93F72A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8DC155-B594-3274-A526-ACF6FF738D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15704E-F187-6956-E95B-AB78B1309260}"/>
              </a:ext>
            </a:extLst>
          </p:cNvPr>
          <p:cNvSpPr>
            <a:spLocks noGrp="1"/>
          </p:cNvSpPr>
          <p:nvPr>
            <p:ph type="dt" sz="half" idx="10"/>
          </p:nvPr>
        </p:nvSpPr>
        <p:spPr/>
        <p:txBody>
          <a:bodyPr/>
          <a:lstStyle/>
          <a:p>
            <a:fld id="{3B7500C8-E50A-0743-99CD-7AF23C823918}" type="datetimeFigureOut">
              <a:rPr lang="en-US" smtClean="0"/>
              <a:t>1/17/2023</a:t>
            </a:fld>
            <a:endParaRPr lang="en-US"/>
          </a:p>
        </p:txBody>
      </p:sp>
      <p:sp>
        <p:nvSpPr>
          <p:cNvPr id="8" name="Footer Placeholder 7">
            <a:extLst>
              <a:ext uri="{FF2B5EF4-FFF2-40B4-BE49-F238E27FC236}">
                <a16:creationId xmlns:a16="http://schemas.microsoft.com/office/drawing/2014/main" id="{58EF9114-D3C7-ADBA-DA6E-3323891A56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10FF97-705D-AB4C-9B09-633C87852661}"/>
              </a:ext>
            </a:extLst>
          </p:cNvPr>
          <p:cNvSpPr>
            <a:spLocks noGrp="1"/>
          </p:cNvSpPr>
          <p:nvPr>
            <p:ph type="sldNum" sz="quarter" idx="12"/>
          </p:nvPr>
        </p:nvSpPr>
        <p:spPr/>
        <p:txBody>
          <a:bodyPr/>
          <a:lstStyle/>
          <a:p>
            <a:fld id="{FF0CF94E-5012-E14D-A4C2-3F946B76EAE6}" type="slidenum">
              <a:rPr lang="en-US" smtClean="0"/>
              <a:t>‹#›</a:t>
            </a:fld>
            <a:endParaRPr lang="en-US"/>
          </a:p>
        </p:txBody>
      </p:sp>
    </p:spTree>
    <p:extLst>
      <p:ext uri="{BB962C8B-B14F-4D97-AF65-F5344CB8AC3E}">
        <p14:creationId xmlns:p14="http://schemas.microsoft.com/office/powerpoint/2010/main" val="151635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9C74-A2CA-18E5-5B23-4ED9B0B20A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19FE5-1718-4E4F-E76C-8FE6D27FBC5C}"/>
              </a:ext>
            </a:extLst>
          </p:cNvPr>
          <p:cNvSpPr>
            <a:spLocks noGrp="1"/>
          </p:cNvSpPr>
          <p:nvPr>
            <p:ph type="dt" sz="half" idx="10"/>
          </p:nvPr>
        </p:nvSpPr>
        <p:spPr/>
        <p:txBody>
          <a:bodyPr/>
          <a:lstStyle/>
          <a:p>
            <a:fld id="{3B7500C8-E50A-0743-99CD-7AF23C823918}" type="datetimeFigureOut">
              <a:rPr lang="en-US" smtClean="0"/>
              <a:t>1/17/2023</a:t>
            </a:fld>
            <a:endParaRPr lang="en-US"/>
          </a:p>
        </p:txBody>
      </p:sp>
      <p:sp>
        <p:nvSpPr>
          <p:cNvPr id="4" name="Footer Placeholder 3">
            <a:extLst>
              <a:ext uri="{FF2B5EF4-FFF2-40B4-BE49-F238E27FC236}">
                <a16:creationId xmlns:a16="http://schemas.microsoft.com/office/drawing/2014/main" id="{5C672382-2CD2-BEFA-1245-702E51DF5C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D8AC54-0565-0BA7-A24D-E34AB4F19875}"/>
              </a:ext>
            </a:extLst>
          </p:cNvPr>
          <p:cNvSpPr>
            <a:spLocks noGrp="1"/>
          </p:cNvSpPr>
          <p:nvPr>
            <p:ph type="sldNum" sz="quarter" idx="12"/>
          </p:nvPr>
        </p:nvSpPr>
        <p:spPr/>
        <p:txBody>
          <a:bodyPr/>
          <a:lstStyle/>
          <a:p>
            <a:fld id="{FF0CF94E-5012-E14D-A4C2-3F946B76EAE6}" type="slidenum">
              <a:rPr lang="en-US" smtClean="0"/>
              <a:t>‹#›</a:t>
            </a:fld>
            <a:endParaRPr lang="en-US"/>
          </a:p>
        </p:txBody>
      </p:sp>
    </p:spTree>
    <p:extLst>
      <p:ext uri="{BB962C8B-B14F-4D97-AF65-F5344CB8AC3E}">
        <p14:creationId xmlns:p14="http://schemas.microsoft.com/office/powerpoint/2010/main" val="254994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8525A7D0-AB84-94D1-A91A-339ABFCBD6BB}"/>
              </a:ext>
            </a:extLst>
          </p:cNvPr>
          <p:cNvPicPr>
            <a:picLocks noChangeAspect="1"/>
          </p:cNvPicPr>
          <p:nvPr userDrawn="1"/>
        </p:nvPicPr>
        <p:blipFill>
          <a:blip r:embed="rId2"/>
          <a:stretch>
            <a:fillRect/>
          </a:stretch>
        </p:blipFill>
        <p:spPr>
          <a:xfrm>
            <a:off x="-15240" y="0"/>
            <a:ext cx="12207240" cy="6859428"/>
          </a:xfrm>
          <a:prstGeom prst="rect">
            <a:avLst/>
          </a:prstGeom>
        </p:spPr>
      </p:pic>
      <p:sp>
        <p:nvSpPr>
          <p:cNvPr id="2" name="Title 1">
            <a:extLst>
              <a:ext uri="{FF2B5EF4-FFF2-40B4-BE49-F238E27FC236}">
                <a16:creationId xmlns:a16="http://schemas.microsoft.com/office/drawing/2014/main" id="{6AD5213B-8033-7BFA-E24E-90730AFEF304}"/>
              </a:ext>
            </a:extLst>
          </p:cNvPr>
          <p:cNvSpPr>
            <a:spLocks noGrp="1"/>
          </p:cNvSpPr>
          <p:nvPr>
            <p:ph type="title"/>
          </p:nvPr>
        </p:nvSpPr>
        <p:spPr>
          <a:xfrm>
            <a:off x="831850" y="1052012"/>
            <a:ext cx="8039434" cy="2852737"/>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EAB813E-0C5B-EDB6-D13E-244C997946BD}"/>
              </a:ext>
            </a:extLst>
          </p:cNvPr>
          <p:cNvSpPr>
            <a:spLocks noGrp="1"/>
          </p:cNvSpPr>
          <p:nvPr>
            <p:ph type="body" idx="1"/>
          </p:nvPr>
        </p:nvSpPr>
        <p:spPr>
          <a:xfrm>
            <a:off x="831850" y="4092157"/>
            <a:ext cx="8039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4835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DF27F-4A51-46A0-9BA8-4B0F2C35F56C}"/>
              </a:ext>
            </a:extLst>
          </p:cNvPr>
          <p:cNvSpPr>
            <a:spLocks noGrp="1"/>
          </p:cNvSpPr>
          <p:nvPr>
            <p:ph type="dt" sz="half" idx="10"/>
          </p:nvPr>
        </p:nvSpPr>
        <p:spPr/>
        <p:txBody>
          <a:bodyPr/>
          <a:lstStyle/>
          <a:p>
            <a:fld id="{3B7500C8-E50A-0743-99CD-7AF23C823918}" type="datetimeFigureOut">
              <a:rPr lang="en-US" smtClean="0"/>
              <a:t>1/17/2023</a:t>
            </a:fld>
            <a:endParaRPr lang="en-US"/>
          </a:p>
        </p:txBody>
      </p:sp>
      <p:sp>
        <p:nvSpPr>
          <p:cNvPr id="3" name="Footer Placeholder 2">
            <a:extLst>
              <a:ext uri="{FF2B5EF4-FFF2-40B4-BE49-F238E27FC236}">
                <a16:creationId xmlns:a16="http://schemas.microsoft.com/office/drawing/2014/main" id="{A9EFE85A-10F5-0379-9F9A-53F0819E4A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142F56-E2F1-A3DD-60E4-7E5C84A13125}"/>
              </a:ext>
            </a:extLst>
          </p:cNvPr>
          <p:cNvSpPr>
            <a:spLocks noGrp="1"/>
          </p:cNvSpPr>
          <p:nvPr>
            <p:ph type="sldNum" sz="quarter" idx="12"/>
          </p:nvPr>
        </p:nvSpPr>
        <p:spPr/>
        <p:txBody>
          <a:bodyPr/>
          <a:lstStyle/>
          <a:p>
            <a:fld id="{FF0CF94E-5012-E14D-A4C2-3F946B76EAE6}" type="slidenum">
              <a:rPr lang="en-US" smtClean="0"/>
              <a:t>‹#›</a:t>
            </a:fld>
            <a:endParaRPr lang="en-US"/>
          </a:p>
        </p:txBody>
      </p:sp>
    </p:spTree>
    <p:extLst>
      <p:ext uri="{BB962C8B-B14F-4D97-AF65-F5344CB8AC3E}">
        <p14:creationId xmlns:p14="http://schemas.microsoft.com/office/powerpoint/2010/main" val="4159318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50AC9-A9AE-2115-0D3C-06B021BFE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7BB9B-9A10-9EE9-8A15-74FD4A0A5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92ED13-2ABB-B8D1-8710-FF13A0F3C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470E0-682D-91F5-27C8-2FDE5E4B7747}"/>
              </a:ext>
            </a:extLst>
          </p:cNvPr>
          <p:cNvSpPr>
            <a:spLocks noGrp="1"/>
          </p:cNvSpPr>
          <p:nvPr>
            <p:ph type="dt" sz="half" idx="10"/>
          </p:nvPr>
        </p:nvSpPr>
        <p:spPr/>
        <p:txBody>
          <a:bodyPr/>
          <a:lstStyle/>
          <a:p>
            <a:fld id="{3B7500C8-E50A-0743-99CD-7AF23C823918}" type="datetimeFigureOut">
              <a:rPr lang="en-US" smtClean="0"/>
              <a:t>1/17/2023</a:t>
            </a:fld>
            <a:endParaRPr lang="en-US"/>
          </a:p>
        </p:txBody>
      </p:sp>
      <p:sp>
        <p:nvSpPr>
          <p:cNvPr id="6" name="Footer Placeholder 5">
            <a:extLst>
              <a:ext uri="{FF2B5EF4-FFF2-40B4-BE49-F238E27FC236}">
                <a16:creationId xmlns:a16="http://schemas.microsoft.com/office/drawing/2014/main" id="{A120D76E-02FA-C789-7E0A-AECDC61E57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7FE4C-BBD6-A54B-AE21-24221821DD48}"/>
              </a:ext>
            </a:extLst>
          </p:cNvPr>
          <p:cNvSpPr>
            <a:spLocks noGrp="1"/>
          </p:cNvSpPr>
          <p:nvPr>
            <p:ph type="sldNum" sz="quarter" idx="12"/>
          </p:nvPr>
        </p:nvSpPr>
        <p:spPr/>
        <p:txBody>
          <a:bodyPr/>
          <a:lstStyle/>
          <a:p>
            <a:fld id="{FF0CF94E-5012-E14D-A4C2-3F946B76EAE6}" type="slidenum">
              <a:rPr lang="en-US" smtClean="0"/>
              <a:t>‹#›</a:t>
            </a:fld>
            <a:endParaRPr lang="en-US"/>
          </a:p>
        </p:txBody>
      </p:sp>
    </p:spTree>
    <p:extLst>
      <p:ext uri="{BB962C8B-B14F-4D97-AF65-F5344CB8AC3E}">
        <p14:creationId xmlns:p14="http://schemas.microsoft.com/office/powerpoint/2010/main" val="575076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B4BD-72DB-0C1F-69AF-214592125E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70B530-6CCC-00A9-3E0B-8EEAC7ACA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0FBC98-9998-2AB3-CFCB-996A03377F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5F70BCC2-077D-D041-F303-418EDA3CFF30}"/>
              </a:ext>
            </a:extLst>
          </p:cNvPr>
          <p:cNvPicPr>
            <a:picLocks noChangeAspect="1"/>
          </p:cNvPicPr>
          <p:nvPr userDrawn="1"/>
        </p:nvPicPr>
        <p:blipFill>
          <a:blip r:embed="rId2"/>
          <a:srcRect/>
          <a:stretch/>
        </p:blipFill>
        <p:spPr>
          <a:xfrm>
            <a:off x="9448800" y="4018240"/>
            <a:ext cx="2743200" cy="2839760"/>
          </a:xfrm>
          <a:prstGeom prst="rect">
            <a:avLst/>
          </a:prstGeom>
        </p:spPr>
      </p:pic>
    </p:spTree>
    <p:extLst>
      <p:ext uri="{BB962C8B-B14F-4D97-AF65-F5344CB8AC3E}">
        <p14:creationId xmlns:p14="http://schemas.microsoft.com/office/powerpoint/2010/main" val="131042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1576A3ED-9511-ABC4-A3BB-40D0F0B12C46}"/>
              </a:ext>
            </a:extLst>
          </p:cNvPr>
          <p:cNvPicPr>
            <a:picLocks noChangeAspect="1"/>
          </p:cNvPicPr>
          <p:nvPr userDrawn="1"/>
        </p:nvPicPr>
        <p:blipFill>
          <a:blip r:embed="rId2"/>
          <a:stretch>
            <a:fillRect/>
          </a:stretch>
        </p:blipFill>
        <p:spPr>
          <a:xfrm>
            <a:off x="-15240" y="0"/>
            <a:ext cx="12207240" cy="6873733"/>
          </a:xfrm>
          <a:prstGeom prst="rect">
            <a:avLst/>
          </a:prstGeom>
        </p:spPr>
      </p:pic>
      <p:sp>
        <p:nvSpPr>
          <p:cNvPr id="2" name="Title 1">
            <a:extLst>
              <a:ext uri="{FF2B5EF4-FFF2-40B4-BE49-F238E27FC236}">
                <a16:creationId xmlns:a16="http://schemas.microsoft.com/office/drawing/2014/main" id="{6AD5213B-8033-7BFA-E24E-90730AFEF304}"/>
              </a:ext>
            </a:extLst>
          </p:cNvPr>
          <p:cNvSpPr>
            <a:spLocks noGrp="1"/>
          </p:cNvSpPr>
          <p:nvPr>
            <p:ph type="title"/>
          </p:nvPr>
        </p:nvSpPr>
        <p:spPr>
          <a:xfrm>
            <a:off x="3577388" y="501691"/>
            <a:ext cx="8213559" cy="5854617"/>
          </a:xfrm>
        </p:spPr>
        <p:txBody>
          <a:bodyPr anchor="ctr" anchorCtr="0">
            <a:normAutofit/>
          </a:bodyPr>
          <a:lstStyle>
            <a:lvl1pPr algn="ct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78666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DD15-A589-AF4B-7518-0F5FC25254B4}"/>
              </a:ext>
            </a:extLst>
          </p:cNvPr>
          <p:cNvSpPr>
            <a:spLocks noGrp="1"/>
          </p:cNvSpPr>
          <p:nvPr>
            <p:ph type="title"/>
          </p:nvPr>
        </p:nvSpPr>
        <p:spPr>
          <a:xfrm>
            <a:off x="838200" y="477420"/>
            <a:ext cx="10515600" cy="1325563"/>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16641F9-0035-DB11-2609-733FC185C93E}"/>
              </a:ext>
            </a:extLst>
          </p:cNvPr>
          <p:cNvSpPr>
            <a:spLocks noGrp="1"/>
          </p:cNvSpPr>
          <p:nvPr>
            <p:ph idx="1"/>
          </p:nvPr>
        </p:nvSpPr>
        <p:spPr>
          <a:xfrm>
            <a:off x="838200" y="1937920"/>
            <a:ext cx="10515600" cy="4351338"/>
          </a:xfrm>
        </p:spPr>
        <p:txBody>
          <a:bodyPr>
            <a:normAutofit/>
          </a:bodyPr>
          <a:lstStyle>
            <a:lvl1pPr>
              <a:buClr>
                <a:schemeClr val="bg2"/>
              </a:buClr>
              <a:defRPr sz="2000">
                <a:latin typeface="Arial" panose="020B0604020202020204" pitchFamily="34" charset="0"/>
                <a:cs typeface="Arial" panose="020B0604020202020204" pitchFamily="34" charset="0"/>
              </a:defRPr>
            </a:lvl1pPr>
            <a:lvl2pPr>
              <a:buClr>
                <a:schemeClr val="bg2"/>
              </a:buClr>
              <a:defRPr sz="1800">
                <a:latin typeface="Arial" panose="020B0604020202020204" pitchFamily="34" charset="0"/>
                <a:cs typeface="Arial" panose="020B0604020202020204" pitchFamily="34" charset="0"/>
              </a:defRPr>
            </a:lvl2pPr>
            <a:lvl3pPr>
              <a:buClr>
                <a:schemeClr val="bg2"/>
              </a:buClr>
              <a:defRPr sz="1600">
                <a:latin typeface="Arial" panose="020B0604020202020204" pitchFamily="34" charset="0"/>
                <a:cs typeface="Arial" panose="020B0604020202020204" pitchFamily="34" charset="0"/>
              </a:defRPr>
            </a:lvl3pPr>
            <a:lvl4pPr>
              <a:buClr>
                <a:schemeClr val="bg2"/>
              </a:buClr>
              <a:defRPr sz="1400">
                <a:latin typeface="Arial" panose="020B0604020202020204" pitchFamily="34" charset="0"/>
                <a:cs typeface="Arial" panose="020B0604020202020204" pitchFamily="34" charset="0"/>
              </a:defRPr>
            </a:lvl4pPr>
            <a:lvl5pPr>
              <a:buClr>
                <a:schemeClr val="bg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D766F91-95D1-7B99-A563-593E4ACE1A81}"/>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163337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3E9E-9691-24E9-0723-8970042A7A73}"/>
              </a:ext>
            </a:extLst>
          </p:cNvPr>
          <p:cNvSpPr>
            <a:spLocks noGrp="1"/>
          </p:cNvSpPr>
          <p:nvPr>
            <p:ph type="title"/>
          </p:nvPr>
        </p:nvSpPr>
        <p:spPr>
          <a:xfrm>
            <a:off x="838200" y="461378"/>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48E0AA7-9D9B-A125-6A94-4945E11E55DD}"/>
              </a:ext>
            </a:extLst>
          </p:cNvPr>
          <p:cNvSpPr>
            <a:spLocks noGrp="1"/>
          </p:cNvSpPr>
          <p:nvPr>
            <p:ph sz="half" idx="1"/>
          </p:nvPr>
        </p:nvSpPr>
        <p:spPr>
          <a:xfrm>
            <a:off x="838200" y="1903345"/>
            <a:ext cx="5181600" cy="4351338"/>
          </a:xfrm>
        </p:spPr>
        <p:txBody>
          <a:bodyPr>
            <a:normAutofit/>
          </a:bodyPr>
          <a:lstStyle>
            <a:lvl1pPr marL="228600" indent="-228600">
              <a:buClr>
                <a:schemeClr val="bg2"/>
              </a:buClr>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Clr>
                <a:schemeClr val="bg2"/>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bg2"/>
              </a:buClr>
              <a:buFont typeface="Arial" panose="020B0604020202020204" pitchFamily="34" charset="0"/>
              <a:buChar char="•"/>
              <a:defRPr sz="1600">
                <a:latin typeface="Arial" panose="020B0604020202020204" pitchFamily="34" charset="0"/>
                <a:cs typeface="Arial" panose="020B0604020202020204" pitchFamily="34" charset="0"/>
              </a:defRPr>
            </a:lvl3pPr>
            <a:lvl4pPr>
              <a:buClr>
                <a:schemeClr val="bg2"/>
              </a:buClr>
              <a:defRPr sz="1400">
                <a:latin typeface="Arial" panose="020B0604020202020204" pitchFamily="34" charset="0"/>
                <a:cs typeface="Arial" panose="020B0604020202020204" pitchFamily="34" charset="0"/>
              </a:defRPr>
            </a:lvl4pPr>
            <a:lvl5pPr>
              <a:buClr>
                <a:schemeClr val="bg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FE45455B-491A-67F5-E015-B583BBA376D4}"/>
              </a:ext>
            </a:extLst>
          </p:cNvPr>
          <p:cNvSpPr>
            <a:spLocks noGrp="1"/>
          </p:cNvSpPr>
          <p:nvPr>
            <p:ph sz="half" idx="10"/>
          </p:nvPr>
        </p:nvSpPr>
        <p:spPr>
          <a:xfrm>
            <a:off x="6172200" y="1903345"/>
            <a:ext cx="5181600" cy="4351338"/>
          </a:xfrm>
        </p:spPr>
        <p:txBody>
          <a:bodyPr>
            <a:normAutofit/>
          </a:bodyPr>
          <a:lstStyle>
            <a:lvl1pPr marL="228600" indent="-228600">
              <a:buClr>
                <a:schemeClr val="bg2"/>
              </a:buClr>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Clr>
                <a:schemeClr val="bg2"/>
              </a:buClr>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buClr>
                <a:schemeClr val="bg2"/>
              </a:buClr>
              <a:buFont typeface="Arial" panose="020B0604020202020204" pitchFamily="34" charset="0"/>
              <a:buChar char="•"/>
              <a:defRPr sz="1600">
                <a:latin typeface="Arial" panose="020B0604020202020204" pitchFamily="34" charset="0"/>
                <a:cs typeface="Arial" panose="020B0604020202020204" pitchFamily="34" charset="0"/>
              </a:defRPr>
            </a:lvl3pPr>
            <a:lvl4pPr>
              <a:buClr>
                <a:schemeClr val="bg2"/>
              </a:buClr>
              <a:defRPr sz="1400">
                <a:latin typeface="Arial" panose="020B0604020202020204" pitchFamily="34" charset="0"/>
                <a:cs typeface="Arial" panose="020B0604020202020204" pitchFamily="34" charset="0"/>
              </a:defRPr>
            </a:lvl4pPr>
            <a:lvl5pPr>
              <a:buClr>
                <a:schemeClr val="bg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070B1208-2DF3-41BC-1C11-BC7AE0DB1056}"/>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72123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1F12F-D2DD-DB17-357F-D44946F127F6}"/>
              </a:ext>
            </a:extLst>
          </p:cNvPr>
          <p:cNvSpPr>
            <a:spLocks noGrp="1"/>
          </p:cNvSpPr>
          <p:nvPr>
            <p:ph type="title"/>
          </p:nvPr>
        </p:nvSpPr>
        <p:spPr>
          <a:xfrm>
            <a:off x="839788" y="493461"/>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667D43-6989-A2AD-D219-F8F1FEA1F99E}"/>
              </a:ext>
            </a:extLst>
          </p:cNvPr>
          <p:cNvSpPr>
            <a:spLocks noGrp="1"/>
          </p:cNvSpPr>
          <p:nvPr>
            <p:ph type="body" idx="1"/>
          </p:nvPr>
        </p:nvSpPr>
        <p:spPr>
          <a:xfrm>
            <a:off x="839788" y="1809499"/>
            <a:ext cx="5157787" cy="823912"/>
          </a:xfrm>
        </p:spPr>
        <p:txBody>
          <a:bodyPr anchor="b">
            <a:normAutofit/>
          </a:bodyPr>
          <a:lstStyle>
            <a:lvl1pPr marL="0" indent="0">
              <a:buNone/>
              <a:defRPr sz="20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F9BFA-5286-A729-3985-FA2E8A7059F4}"/>
              </a:ext>
            </a:extLst>
          </p:cNvPr>
          <p:cNvSpPr>
            <a:spLocks noGrp="1"/>
          </p:cNvSpPr>
          <p:nvPr>
            <p:ph sz="half" idx="2"/>
          </p:nvPr>
        </p:nvSpPr>
        <p:spPr>
          <a:xfrm>
            <a:off x="839788" y="2633411"/>
            <a:ext cx="5157787" cy="3684588"/>
          </a:xfrm>
        </p:spPr>
        <p:txBody>
          <a:bodyPr>
            <a:normAutofit/>
          </a:bodyPr>
          <a:lstStyle>
            <a:lvl1pPr>
              <a:buClr>
                <a:schemeClr val="accent2"/>
              </a:buClr>
              <a:defRPr sz="2000">
                <a:latin typeface="Arial" panose="020B0604020202020204" pitchFamily="34" charset="0"/>
                <a:cs typeface="Arial" panose="020B0604020202020204" pitchFamily="34" charset="0"/>
              </a:defRPr>
            </a:lvl1pPr>
            <a:lvl2pPr>
              <a:buClr>
                <a:schemeClr val="accent2"/>
              </a:buClr>
              <a:defRPr sz="1800">
                <a:latin typeface="Arial" panose="020B0604020202020204" pitchFamily="34" charset="0"/>
                <a:cs typeface="Arial" panose="020B0604020202020204" pitchFamily="34" charset="0"/>
              </a:defRPr>
            </a:lvl2pPr>
            <a:lvl3pPr>
              <a:buClr>
                <a:schemeClr val="accent2"/>
              </a:buClr>
              <a:defRPr sz="1600">
                <a:latin typeface="Arial" panose="020B0604020202020204" pitchFamily="34" charset="0"/>
                <a:cs typeface="Arial" panose="020B0604020202020204" pitchFamily="34" charset="0"/>
              </a:defRPr>
            </a:lvl3pPr>
            <a:lvl4pPr>
              <a:buClr>
                <a:schemeClr val="accent2"/>
              </a:buCl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93B2C-8A28-4DCB-782A-ECB32536BB23}"/>
              </a:ext>
            </a:extLst>
          </p:cNvPr>
          <p:cNvSpPr>
            <a:spLocks noGrp="1"/>
          </p:cNvSpPr>
          <p:nvPr>
            <p:ph type="body" sz="quarter" idx="3"/>
          </p:nvPr>
        </p:nvSpPr>
        <p:spPr>
          <a:xfrm>
            <a:off x="6172200" y="1809499"/>
            <a:ext cx="5183188" cy="823912"/>
          </a:xfrm>
        </p:spPr>
        <p:txBody>
          <a:bodyPr anchor="b">
            <a:normAutofit/>
          </a:bodyPr>
          <a:lstStyle>
            <a:lvl1pPr marL="0" indent="0">
              <a:buNone/>
              <a:defRPr sz="20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C00EBB-1A0F-BDF8-BE08-E87D3264CD17}"/>
              </a:ext>
            </a:extLst>
          </p:cNvPr>
          <p:cNvSpPr>
            <a:spLocks noGrp="1"/>
          </p:cNvSpPr>
          <p:nvPr>
            <p:ph sz="quarter" idx="4"/>
          </p:nvPr>
        </p:nvSpPr>
        <p:spPr>
          <a:xfrm>
            <a:off x="6172200" y="2633411"/>
            <a:ext cx="5183188" cy="3684588"/>
          </a:xfrm>
        </p:spPr>
        <p:txBody>
          <a:bodyPr>
            <a:normAutofit/>
          </a:bodyPr>
          <a:lstStyle>
            <a:lvl1pPr>
              <a:buClr>
                <a:schemeClr val="accent2"/>
              </a:buClr>
              <a:defRPr sz="2000">
                <a:latin typeface="Arial" panose="020B0604020202020204" pitchFamily="34" charset="0"/>
                <a:cs typeface="Arial" panose="020B0604020202020204" pitchFamily="34" charset="0"/>
              </a:defRPr>
            </a:lvl1pPr>
            <a:lvl2pPr>
              <a:buClr>
                <a:schemeClr val="accent2"/>
              </a:buClr>
              <a:defRPr sz="1800">
                <a:latin typeface="Arial" panose="020B0604020202020204" pitchFamily="34" charset="0"/>
                <a:cs typeface="Arial" panose="020B0604020202020204" pitchFamily="34" charset="0"/>
              </a:defRPr>
            </a:lvl2pPr>
            <a:lvl3pPr>
              <a:buClr>
                <a:schemeClr val="accent2"/>
              </a:buClr>
              <a:defRPr sz="1600">
                <a:latin typeface="Arial" panose="020B0604020202020204" pitchFamily="34" charset="0"/>
                <a:cs typeface="Arial" panose="020B0604020202020204" pitchFamily="34" charset="0"/>
              </a:defRPr>
            </a:lvl3pPr>
            <a:lvl4pPr>
              <a:buClr>
                <a:schemeClr val="accent2"/>
              </a:buCl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102209A9-21BF-7931-55AF-5414871947B4}"/>
              </a:ext>
            </a:extLst>
          </p:cNvPr>
          <p:cNvPicPr>
            <a:picLocks noChangeAspect="1"/>
          </p:cNvPicPr>
          <p:nvPr userDrawn="1"/>
        </p:nvPicPr>
        <p:blipFill>
          <a:blip r:embed="rId2"/>
          <a:srcRect/>
          <a:stretch/>
        </p:blipFill>
        <p:spPr>
          <a:xfrm>
            <a:off x="-7620" y="0"/>
            <a:ext cx="12207240" cy="389178"/>
          </a:xfrm>
          <a:prstGeom prst="rect">
            <a:avLst/>
          </a:prstGeom>
        </p:spPr>
      </p:pic>
    </p:spTree>
    <p:extLst>
      <p:ext uri="{BB962C8B-B14F-4D97-AF65-F5344CB8AC3E}">
        <p14:creationId xmlns:p14="http://schemas.microsoft.com/office/powerpoint/2010/main" val="102438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B73F-7C73-1893-B08D-FFBD6822AE6A}"/>
              </a:ext>
            </a:extLst>
          </p:cNvPr>
          <p:cNvSpPr>
            <a:spLocks noGrp="1"/>
          </p:cNvSpPr>
          <p:nvPr>
            <p:ph type="title"/>
          </p:nvPr>
        </p:nvSpPr>
        <p:spPr/>
        <p:txBody>
          <a:bodyPr/>
          <a:lstStyle/>
          <a:p>
            <a:r>
              <a:rPr lang="en-US"/>
              <a:t>Click to edit Master title style</a:t>
            </a:r>
          </a:p>
        </p:txBody>
      </p:sp>
      <p:pic>
        <p:nvPicPr>
          <p:cNvPr id="10" name="Picture 9">
            <a:extLst>
              <a:ext uri="{FF2B5EF4-FFF2-40B4-BE49-F238E27FC236}">
                <a16:creationId xmlns:a16="http://schemas.microsoft.com/office/drawing/2014/main" id="{1F2CD4C9-9341-F5D9-D132-8440E29F75DC}"/>
              </a:ext>
            </a:extLst>
          </p:cNvPr>
          <p:cNvPicPr>
            <a:picLocks noChangeAspect="1"/>
          </p:cNvPicPr>
          <p:nvPr userDrawn="1"/>
        </p:nvPicPr>
        <p:blipFill>
          <a:blip r:embed="rId2"/>
          <a:srcRect/>
          <a:stretch/>
        </p:blipFill>
        <p:spPr>
          <a:xfrm>
            <a:off x="-7620" y="6470786"/>
            <a:ext cx="12207240" cy="389178"/>
          </a:xfrm>
          <a:prstGeom prst="rect">
            <a:avLst/>
          </a:prstGeom>
        </p:spPr>
      </p:pic>
    </p:spTree>
    <p:extLst>
      <p:ext uri="{BB962C8B-B14F-4D97-AF65-F5344CB8AC3E}">
        <p14:creationId xmlns:p14="http://schemas.microsoft.com/office/powerpoint/2010/main" val="404660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dscape Photo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7BBF28B-529B-9D57-4B09-120C19D5BB5C}"/>
              </a:ext>
            </a:extLst>
          </p:cNvPr>
          <p:cNvSpPr>
            <a:spLocks noGrp="1"/>
          </p:cNvSpPr>
          <p:nvPr>
            <p:ph type="pic" idx="1"/>
          </p:nvPr>
        </p:nvSpPr>
        <p:spPr>
          <a:xfrm>
            <a:off x="0" y="0"/>
            <a:ext cx="877503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Rectangle 5">
            <a:extLst>
              <a:ext uri="{FF2B5EF4-FFF2-40B4-BE49-F238E27FC236}">
                <a16:creationId xmlns:a16="http://schemas.microsoft.com/office/drawing/2014/main" id="{8A80BE25-4BD6-8338-F346-286D7779DAEB}"/>
              </a:ext>
            </a:extLst>
          </p:cNvPr>
          <p:cNvSpPr/>
          <p:nvPr userDrawn="1"/>
        </p:nvSpPr>
        <p:spPr>
          <a:xfrm>
            <a:off x="8775032" y="0"/>
            <a:ext cx="341696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425AE9-F1C9-F31A-FFB5-673BB724F0AA}"/>
              </a:ext>
            </a:extLst>
          </p:cNvPr>
          <p:cNvPicPr>
            <a:picLocks noChangeAspect="1"/>
          </p:cNvPicPr>
          <p:nvPr userDrawn="1"/>
        </p:nvPicPr>
        <p:blipFill>
          <a:blip r:embed="rId2"/>
          <a:srcRect/>
          <a:stretch/>
        </p:blipFill>
        <p:spPr>
          <a:xfrm>
            <a:off x="-7614" y="6464300"/>
            <a:ext cx="12207228" cy="402151"/>
          </a:xfrm>
          <a:prstGeom prst="rect">
            <a:avLst/>
          </a:prstGeom>
        </p:spPr>
      </p:pic>
      <p:sp>
        <p:nvSpPr>
          <p:cNvPr id="5" name="Content Placeholder 4">
            <a:extLst>
              <a:ext uri="{FF2B5EF4-FFF2-40B4-BE49-F238E27FC236}">
                <a16:creationId xmlns:a16="http://schemas.microsoft.com/office/drawing/2014/main" id="{AA1ADB48-9D64-359C-1C55-47694A7D97D4}"/>
              </a:ext>
            </a:extLst>
          </p:cNvPr>
          <p:cNvSpPr>
            <a:spLocks noGrp="1"/>
          </p:cNvSpPr>
          <p:nvPr>
            <p:ph sz="quarter" idx="10" hasCustomPrompt="1"/>
          </p:nvPr>
        </p:nvSpPr>
        <p:spPr>
          <a:xfrm>
            <a:off x="9108831" y="1019909"/>
            <a:ext cx="2625969" cy="2466500"/>
          </a:xfrm>
          <a:noFill/>
        </p:spPr>
        <p:txBody>
          <a:bodyPr anchor="b">
            <a:normAutofit/>
          </a:bodyPr>
          <a:lstStyle>
            <a:lvl1pPr marL="0" indent="0">
              <a:buFontTx/>
              <a:buNone/>
              <a:defRPr sz="1800" b="0" i="0">
                <a:solidFill>
                  <a:schemeClr val="tx2"/>
                </a:solidFill>
                <a:latin typeface="Arial" panose="020B0604020202020204" pitchFamily="34" charset="0"/>
                <a:cs typeface="Arial" panose="020B0604020202020204" pitchFamily="34" charset="0"/>
              </a:defRPr>
            </a:lvl1pPr>
          </a:lstStyle>
          <a:p>
            <a:pPr lvl="0"/>
            <a:r>
              <a:rPr lang="en-US" dirty="0"/>
              <a:t>Insert photo caption and photo here</a:t>
            </a:r>
          </a:p>
        </p:txBody>
      </p:sp>
      <p:sp>
        <p:nvSpPr>
          <p:cNvPr id="7" name="Content Placeholder 4">
            <a:extLst>
              <a:ext uri="{FF2B5EF4-FFF2-40B4-BE49-F238E27FC236}">
                <a16:creationId xmlns:a16="http://schemas.microsoft.com/office/drawing/2014/main" id="{4CFC80DD-ABD7-075C-B915-E565A4C2A896}"/>
              </a:ext>
            </a:extLst>
          </p:cNvPr>
          <p:cNvSpPr>
            <a:spLocks noGrp="1"/>
          </p:cNvSpPr>
          <p:nvPr>
            <p:ph sz="quarter" idx="11" hasCustomPrompt="1"/>
          </p:nvPr>
        </p:nvSpPr>
        <p:spPr>
          <a:xfrm>
            <a:off x="9108831" y="3605759"/>
            <a:ext cx="2625969" cy="1369480"/>
          </a:xfrm>
          <a:noFill/>
        </p:spPr>
        <p:txBody>
          <a:bodyPr>
            <a:normAutofit/>
          </a:bodyPr>
          <a:lstStyle>
            <a:lvl1pPr marL="0" indent="0">
              <a:buFontTx/>
              <a:buNone/>
              <a:defRPr sz="1400" b="0" i="1">
                <a:solidFill>
                  <a:schemeClr val="tx2"/>
                </a:solidFill>
                <a:latin typeface="Arial" panose="020B0604020202020204" pitchFamily="34" charset="0"/>
                <a:cs typeface="Arial" panose="020B0604020202020204" pitchFamily="34" charset="0"/>
              </a:defRPr>
            </a:lvl1pPr>
          </a:lstStyle>
          <a:p>
            <a:pPr lvl="0"/>
            <a:r>
              <a:rPr lang="en-US" dirty="0"/>
              <a:t>Photo by Jhpiego (Insert photo credit here)</a:t>
            </a:r>
          </a:p>
        </p:txBody>
      </p:sp>
    </p:spTree>
    <p:extLst>
      <p:ext uri="{BB962C8B-B14F-4D97-AF65-F5344CB8AC3E}">
        <p14:creationId xmlns:p14="http://schemas.microsoft.com/office/powerpoint/2010/main" val="112974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rait photo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7BBF28B-529B-9D57-4B09-120C19D5BB5C}"/>
              </a:ext>
            </a:extLst>
          </p:cNvPr>
          <p:cNvSpPr>
            <a:spLocks noGrp="1"/>
          </p:cNvSpPr>
          <p:nvPr>
            <p:ph type="pic" idx="1"/>
          </p:nvPr>
        </p:nvSpPr>
        <p:spPr>
          <a:xfrm>
            <a:off x="0" y="0"/>
            <a:ext cx="521313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Rectangle 5">
            <a:extLst>
              <a:ext uri="{FF2B5EF4-FFF2-40B4-BE49-F238E27FC236}">
                <a16:creationId xmlns:a16="http://schemas.microsoft.com/office/drawing/2014/main" id="{8A80BE25-4BD6-8338-F346-286D7779DAEB}"/>
              </a:ext>
            </a:extLst>
          </p:cNvPr>
          <p:cNvSpPr/>
          <p:nvPr userDrawn="1"/>
        </p:nvSpPr>
        <p:spPr>
          <a:xfrm>
            <a:off x="5213131" y="0"/>
            <a:ext cx="697886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425AE9-F1C9-F31A-FFB5-673BB724F0AA}"/>
              </a:ext>
            </a:extLst>
          </p:cNvPr>
          <p:cNvPicPr>
            <a:picLocks noChangeAspect="1"/>
          </p:cNvPicPr>
          <p:nvPr userDrawn="1"/>
        </p:nvPicPr>
        <p:blipFill>
          <a:blip r:embed="rId2"/>
          <a:srcRect/>
          <a:stretch/>
        </p:blipFill>
        <p:spPr>
          <a:xfrm>
            <a:off x="-7614" y="6464300"/>
            <a:ext cx="12207228" cy="402151"/>
          </a:xfrm>
          <a:prstGeom prst="rect">
            <a:avLst/>
          </a:prstGeom>
        </p:spPr>
      </p:pic>
      <p:sp>
        <p:nvSpPr>
          <p:cNvPr id="5" name="Content Placeholder 4">
            <a:extLst>
              <a:ext uri="{FF2B5EF4-FFF2-40B4-BE49-F238E27FC236}">
                <a16:creationId xmlns:a16="http://schemas.microsoft.com/office/drawing/2014/main" id="{2C5F52EC-5035-23C1-7413-23B3FE19EF08}"/>
              </a:ext>
            </a:extLst>
          </p:cNvPr>
          <p:cNvSpPr>
            <a:spLocks noGrp="1"/>
          </p:cNvSpPr>
          <p:nvPr>
            <p:ph sz="quarter" idx="10" hasCustomPrompt="1"/>
          </p:nvPr>
        </p:nvSpPr>
        <p:spPr>
          <a:xfrm>
            <a:off x="5524335" y="2184104"/>
            <a:ext cx="4639573" cy="1491146"/>
          </a:xfrm>
          <a:noFill/>
        </p:spPr>
        <p:txBody>
          <a:bodyPr anchor="b">
            <a:normAutofit/>
          </a:bodyPr>
          <a:lstStyle>
            <a:lvl1pPr marL="0" indent="0">
              <a:buFontTx/>
              <a:buNone/>
              <a:defRPr sz="1800" b="0" i="0">
                <a:solidFill>
                  <a:schemeClr val="tx2"/>
                </a:solidFill>
                <a:latin typeface="Arial" panose="020B0604020202020204" pitchFamily="34" charset="0"/>
                <a:cs typeface="Arial" panose="020B0604020202020204" pitchFamily="34" charset="0"/>
              </a:defRPr>
            </a:lvl1pPr>
          </a:lstStyle>
          <a:p>
            <a:pPr lvl="0"/>
            <a:r>
              <a:rPr lang="en-US" dirty="0"/>
              <a:t>Insert photo caption and photo here</a:t>
            </a:r>
          </a:p>
        </p:txBody>
      </p:sp>
      <p:sp>
        <p:nvSpPr>
          <p:cNvPr id="14" name="Content Placeholder 4">
            <a:extLst>
              <a:ext uri="{FF2B5EF4-FFF2-40B4-BE49-F238E27FC236}">
                <a16:creationId xmlns:a16="http://schemas.microsoft.com/office/drawing/2014/main" id="{B30F01C7-2893-1D3E-D1DD-132D61EE32CD}"/>
              </a:ext>
            </a:extLst>
          </p:cNvPr>
          <p:cNvSpPr>
            <a:spLocks noGrp="1"/>
          </p:cNvSpPr>
          <p:nvPr>
            <p:ph sz="quarter" idx="11" hasCustomPrompt="1"/>
          </p:nvPr>
        </p:nvSpPr>
        <p:spPr>
          <a:xfrm>
            <a:off x="5524335" y="3794601"/>
            <a:ext cx="4639573" cy="485595"/>
          </a:xfrm>
          <a:noFill/>
        </p:spPr>
        <p:txBody>
          <a:bodyPr>
            <a:normAutofit/>
          </a:bodyPr>
          <a:lstStyle>
            <a:lvl1pPr marL="0" indent="0">
              <a:buFontTx/>
              <a:buNone/>
              <a:defRPr sz="1400" b="0" i="1">
                <a:solidFill>
                  <a:schemeClr val="tx2"/>
                </a:solidFill>
                <a:latin typeface="Arial" panose="020B0604020202020204" pitchFamily="34" charset="0"/>
                <a:cs typeface="Arial" panose="020B0604020202020204" pitchFamily="34" charset="0"/>
              </a:defRPr>
            </a:lvl1pPr>
          </a:lstStyle>
          <a:p>
            <a:pPr lvl="0"/>
            <a:r>
              <a:rPr lang="en-US" dirty="0"/>
              <a:t>Photo by Jhpiego (Insert photo credit here)</a:t>
            </a:r>
          </a:p>
        </p:txBody>
      </p:sp>
    </p:spTree>
    <p:extLst>
      <p:ext uri="{BB962C8B-B14F-4D97-AF65-F5344CB8AC3E}">
        <p14:creationId xmlns:p14="http://schemas.microsoft.com/office/powerpoint/2010/main" val="335177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0F3BA-2B13-55BA-85F2-C9E36B31E9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411A71-82DB-440C-B0C4-EE3A25353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42E71-7FB7-45AB-DA5D-5CC1EDF0E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00899-7773-CC40-902C-58A85993C86D}" type="datetimeFigureOut">
              <a:rPr lang="en-US" smtClean="0"/>
              <a:t>1/17/2023</a:t>
            </a:fld>
            <a:endParaRPr lang="en-US"/>
          </a:p>
        </p:txBody>
      </p:sp>
      <p:sp>
        <p:nvSpPr>
          <p:cNvPr id="5" name="Footer Placeholder 4">
            <a:extLst>
              <a:ext uri="{FF2B5EF4-FFF2-40B4-BE49-F238E27FC236}">
                <a16:creationId xmlns:a16="http://schemas.microsoft.com/office/drawing/2014/main" id="{A9F65D42-2672-43F1-BBE8-4633F0C06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186306-44F7-9ACA-08B9-F2EA88F1F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C3D7F-BF6B-2046-BC50-9C36631CBCD5}" type="slidenum">
              <a:rPr lang="en-US" smtClean="0"/>
              <a:t>‹#›</a:t>
            </a:fld>
            <a:endParaRPr lang="en-US"/>
          </a:p>
        </p:txBody>
      </p:sp>
    </p:spTree>
    <p:extLst>
      <p:ext uri="{BB962C8B-B14F-4D97-AF65-F5344CB8AC3E}">
        <p14:creationId xmlns:p14="http://schemas.microsoft.com/office/powerpoint/2010/main" val="2010982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71" r:id="rId11"/>
    <p:sldLayoutId id="2147483672" r:id="rId12"/>
  </p:sldLayoutIdLst>
  <p:txStyles>
    <p:titleStyle>
      <a:lvl1pPr algn="l" defTabSz="914400" rtl="0" eaLnBrk="1" latinLnBrk="0" hangingPunct="1">
        <a:lnSpc>
          <a:spcPct val="90000"/>
        </a:lnSpc>
        <a:spcBef>
          <a:spcPct val="0"/>
        </a:spcBef>
        <a:buNone/>
        <a:defRPr sz="3600" b="0" i="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A37AC-5584-6DCA-3415-C8335C59F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79D532-41CA-D1E9-DF83-099234C65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5DDC-F091-FA64-B343-BFBFA755EE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500C8-E50A-0743-99CD-7AF23C823918}" type="datetimeFigureOut">
              <a:rPr lang="en-US" smtClean="0"/>
              <a:t>1/17/2023</a:t>
            </a:fld>
            <a:endParaRPr lang="en-US"/>
          </a:p>
        </p:txBody>
      </p:sp>
      <p:sp>
        <p:nvSpPr>
          <p:cNvPr id="5" name="Footer Placeholder 4">
            <a:extLst>
              <a:ext uri="{FF2B5EF4-FFF2-40B4-BE49-F238E27FC236}">
                <a16:creationId xmlns:a16="http://schemas.microsoft.com/office/drawing/2014/main" id="{07676442-D758-4380-E8C8-01DB86B8E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FF3C2-27B5-0D39-1AC8-4A22BAB9A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CF94E-5012-E14D-A4C2-3F946B76EAE6}" type="slidenum">
              <a:rPr lang="en-US" smtClean="0"/>
              <a:t>‹#›</a:t>
            </a:fld>
            <a:endParaRPr lang="en-US"/>
          </a:p>
        </p:txBody>
      </p:sp>
    </p:spTree>
    <p:extLst>
      <p:ext uri="{BB962C8B-B14F-4D97-AF65-F5344CB8AC3E}">
        <p14:creationId xmlns:p14="http://schemas.microsoft.com/office/powerpoint/2010/main" val="523892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opencriticalcare.org/wp-content/uploads/2022/04/COVID-19-Test-to-Treat-Algorithm-v2022.4-3z26sh.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opencriticalcare.org/wp-content/uploads/2022/04/COVID-19-Test-to-Treat-Algorithm-v2022.4-3z26sh.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opencriticalcare.org/wp-content/uploads/2022/04/COVID-19-Test-to-Treat-Algorithm-v2022.4-3z26sh.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covid19-druginteractions.org/checker"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covid19treatmentguidelines.nih.gov/therapies/antiviral-therapy/ritonavir-boosted-nirmatrelvir--paxlovid-/paxlovid-drug-drug-interactio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pencriticalcare.org/wp-content/uploads/2022/04/COVID-19-Test-to-Treat-Algorithm-v2022.4-3z26sh.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opencriticalcare.org/wp-content/uploads/2022/04/COVID-19-Test-to-Treat-Algorithm-v2022.4-3z26sh.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health-topics/coronavirus#tab=tab_3"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opencriticalcare.org/wp-content/uploads/2022/04/COVID-19-Test-to-Treat-Algorithm-v2022.4-3z26sh.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opencriticalcare.org/wp-content/uploads/2022/04/COVID-19-Test-to-Treat-Algorithm-v2022.4-3z26sh.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opencriticalcare.org/wp-content/uploads/2022/04/COVID-19-Test-to-Treat-Algorithm-v2022.4-3z26sh.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opencriticalcare.org/wp-content/uploads/2022/04/COVID-19-Test-to-Treat-Algorithm-v2022.4-3z26sh.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paxlovid.com/?source=bing&amp;HBX_PK=s_paxlovid&amp;skwid=43700068281647229&amp;gclid=598ceb765231169bc3e28983035b4273&amp;gclsrc=3p.ds&am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pfizer.com/news/press-release/press-release-detail/pfizers-novel-covid-19-oral-antiviral-treatment-candidat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paxlovid.com/?source=bing&amp;HBX_PK=s_paxlovid&amp;skwid=43700068281647229&amp;gclid=598ceb765231169bc3e28983035b4273&amp;gclsrc=3p.ds&am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pfizer.com/news/press-release/press-release-detail/pfizers-novel-covid-19-oral-antiviral-treatment-candidat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ovid19treatmentguidelines.nih.gov/therapies/antiviral-therapy/ritonavir-boosted-nirmatrelvir--paxlovid-/"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covid19treatmentguidelines.nih.gov/therapies/antiviral-therapy/ritonavir-boosted-nirmatrelvir--paxlovid-/paxlovid-drug-drug-interact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ovid19treatmentguidelines.nih.gov/therapies/antiviral-therapy/molnupiravir/#:~:text=In%20the%20MOVe-OUT%20trial%2C%20molnupiravir%20reduced%20the%20rate,molnupiravir%20has%20lower%20efficacy%20than%20the%20other%20option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opencriticalcare.org/wp-content/uploads/2022/04/COVID-19-Test-to-Treat-Algorithm-v2022.4-3z26sh.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pencriticalcare.org/wp-content/uploads/2022/04/COVID-19-Test-to-Treat-Algorithm-v2022.4-3z26sh.pdf"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8F2413-72A5-38A9-FE19-1310B18FEFCC}"/>
              </a:ext>
            </a:extLst>
          </p:cNvPr>
          <p:cNvSpPr>
            <a:spLocks noGrp="1"/>
          </p:cNvSpPr>
          <p:nvPr>
            <p:ph type="ctrTitle"/>
          </p:nvPr>
        </p:nvSpPr>
        <p:spPr/>
        <p:txBody>
          <a:bodyPr/>
          <a:lstStyle/>
          <a:p>
            <a:r>
              <a:rPr lang="en-US" dirty="0">
                <a:latin typeface="Candara"/>
              </a:rPr>
              <a:t>COVID </a:t>
            </a:r>
            <a:r>
              <a:rPr lang="en-US" dirty="0">
                <a:solidFill>
                  <a:srgbClr val="C00000"/>
                </a:solidFill>
                <a:latin typeface="Candara"/>
              </a:rPr>
              <a:t>Oral Antivirals </a:t>
            </a:r>
            <a:br>
              <a:rPr lang="en-US" dirty="0">
                <a:solidFill>
                  <a:srgbClr val="C00000"/>
                </a:solidFill>
                <a:latin typeface="Candara"/>
              </a:rPr>
            </a:br>
            <a:r>
              <a:rPr lang="en-US" dirty="0">
                <a:latin typeface="Candara"/>
              </a:rPr>
              <a:t>Clinical Algorithm</a:t>
            </a:r>
          </a:p>
        </p:txBody>
      </p:sp>
      <p:sp>
        <p:nvSpPr>
          <p:cNvPr id="3" name="AutoShape 4" descr="https://usc-powerpoint.officeapps.live.com/pods/GetClipboardImage.ashx?Id=14e67031-260d-4ecb-a2a9-04cce1e087c5&amp;DC=PUS4&amp;pkey=23b4bd66-d1af-46b3-a841-ed2ac6b53696&amp;wdwaccluster=PUS4">
            <a:extLst>
              <a:ext uri="{FF2B5EF4-FFF2-40B4-BE49-F238E27FC236}">
                <a16:creationId xmlns:a16="http://schemas.microsoft.com/office/drawing/2014/main" id="{04F13478-0A64-4F03-9B64-CC1ABBB80D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71894138-C068-8A01-321E-1E75E26FFCCC}"/>
              </a:ext>
            </a:extLst>
          </p:cNvPr>
          <p:cNvSpPr txBox="1">
            <a:spLocks/>
          </p:cNvSpPr>
          <p:nvPr/>
        </p:nvSpPr>
        <p:spPr>
          <a:xfrm>
            <a:off x="871908" y="3471174"/>
            <a:ext cx="9494673" cy="15437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400" b="0" i="0" kern="1200">
                <a:solidFill>
                  <a:schemeClr val="tx1"/>
                </a:solidFill>
                <a:latin typeface="Candara" panose="020E0502030303020204" pitchFamily="34" charset="0"/>
                <a:ea typeface="+mj-ea"/>
                <a:cs typeface="+mj-cs"/>
              </a:defRPr>
            </a:lvl1pPr>
          </a:lstStyle>
          <a:p>
            <a:r>
              <a:rPr lang="en-US" sz="2800" dirty="0">
                <a:latin typeface="Candara"/>
              </a:rPr>
              <a:t>Training</a:t>
            </a:r>
          </a:p>
        </p:txBody>
      </p:sp>
    </p:spTree>
    <p:extLst>
      <p:ext uri="{BB962C8B-B14F-4D97-AF65-F5344CB8AC3E}">
        <p14:creationId xmlns:p14="http://schemas.microsoft.com/office/powerpoint/2010/main" val="81651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B285-3588-4B0A-A8D3-E3AD314A58F9}"/>
              </a:ext>
            </a:extLst>
          </p:cNvPr>
          <p:cNvSpPr>
            <a:spLocks noGrp="1"/>
          </p:cNvSpPr>
          <p:nvPr>
            <p:ph type="title"/>
          </p:nvPr>
        </p:nvSpPr>
        <p:spPr/>
        <p:txBody>
          <a:bodyPr/>
          <a:lstStyle/>
          <a:p>
            <a:r>
              <a:rPr lang="en-US" dirty="0"/>
              <a:t>First steps</a:t>
            </a:r>
          </a:p>
        </p:txBody>
      </p:sp>
      <p:sp>
        <p:nvSpPr>
          <p:cNvPr id="3" name="Content Placeholder 2">
            <a:extLst>
              <a:ext uri="{FF2B5EF4-FFF2-40B4-BE49-F238E27FC236}">
                <a16:creationId xmlns:a16="http://schemas.microsoft.com/office/drawing/2014/main" id="{8AA35F0D-F3A0-4D30-9B2E-BD09DFDE2785}"/>
              </a:ext>
            </a:extLst>
          </p:cNvPr>
          <p:cNvSpPr>
            <a:spLocks noGrp="1"/>
          </p:cNvSpPr>
          <p:nvPr>
            <p:ph idx="1"/>
          </p:nvPr>
        </p:nvSpPr>
        <p:spPr/>
        <p:txBody>
          <a:bodyPr/>
          <a:lstStyle/>
          <a:p>
            <a:pPr marL="514350" indent="-514350">
              <a:buFont typeface="+mj-lt"/>
              <a:buAutoNum type="arabicPeriod"/>
            </a:pPr>
            <a:r>
              <a:rPr lang="en-US" dirty="0"/>
              <a:t>Do they have Covid? </a:t>
            </a:r>
          </a:p>
          <a:p>
            <a:pPr lvl="1"/>
            <a:r>
              <a:rPr lang="en-US" dirty="0"/>
              <a:t>Tests should be completed to confirm or if possible check the results of a home test </a:t>
            </a:r>
          </a:p>
          <a:p>
            <a:pPr marL="514350" indent="-514350">
              <a:buFont typeface="+mj-lt"/>
              <a:buAutoNum type="arabicPeriod"/>
            </a:pPr>
            <a:r>
              <a:rPr lang="en-US" dirty="0"/>
              <a:t>Do they have severe symptoms?</a:t>
            </a:r>
          </a:p>
          <a:p>
            <a:pPr lvl="1"/>
            <a:r>
              <a:rPr lang="en-US" dirty="0"/>
              <a:t>Dyspnea, SpO2 &lt; 94%, new supplemental O2 requirements, confusion, respiratory distress, need to additional labs or imaging?</a:t>
            </a:r>
          </a:p>
          <a:p>
            <a:pPr lvl="1"/>
            <a:r>
              <a:rPr lang="en-US" dirty="0"/>
              <a:t>Severe patients require a higher level of care or admission to a hospital</a:t>
            </a:r>
          </a:p>
          <a:p>
            <a:pPr marL="514350" indent="-514350">
              <a:buFont typeface="+mj-lt"/>
              <a:buAutoNum type="arabicPeriod"/>
            </a:pPr>
            <a:r>
              <a:rPr lang="en-US" dirty="0"/>
              <a:t>Have they had symptoms for less than 5 days?</a:t>
            </a:r>
          </a:p>
        </p:txBody>
      </p:sp>
    </p:spTree>
    <p:extLst>
      <p:ext uri="{BB962C8B-B14F-4D97-AF65-F5344CB8AC3E}">
        <p14:creationId xmlns:p14="http://schemas.microsoft.com/office/powerpoint/2010/main" val="152425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2"/>
          <a:srcRect l="13750" r="13583"/>
          <a:stretch/>
        </p:blipFill>
        <p:spPr>
          <a:xfrm>
            <a:off x="1676400" y="0"/>
            <a:ext cx="8859520" cy="6858000"/>
          </a:xfrm>
          <a:prstGeom prst="rect">
            <a:avLst/>
          </a:prstGeom>
        </p:spPr>
      </p:pic>
      <p:sp>
        <p:nvSpPr>
          <p:cNvPr id="2" name="Rectangle 1">
            <a:extLst>
              <a:ext uri="{FF2B5EF4-FFF2-40B4-BE49-F238E27FC236}">
                <a16:creationId xmlns:a16="http://schemas.microsoft.com/office/drawing/2014/main" id="{F12D423E-7777-4C56-AB07-EF3CC9D3909E}"/>
              </a:ext>
            </a:extLst>
          </p:cNvPr>
          <p:cNvSpPr/>
          <p:nvPr/>
        </p:nvSpPr>
        <p:spPr>
          <a:xfrm>
            <a:off x="2202810" y="1063231"/>
            <a:ext cx="53572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1</a:t>
            </a:r>
          </a:p>
        </p:txBody>
      </p:sp>
      <p:sp>
        <p:nvSpPr>
          <p:cNvPr id="3" name="Rectangle 2">
            <a:extLst>
              <a:ext uri="{FF2B5EF4-FFF2-40B4-BE49-F238E27FC236}">
                <a16:creationId xmlns:a16="http://schemas.microsoft.com/office/drawing/2014/main" id="{62741596-79BF-4F87-ACE0-6D8F427B4DA1}"/>
              </a:ext>
            </a:extLst>
          </p:cNvPr>
          <p:cNvSpPr/>
          <p:nvPr/>
        </p:nvSpPr>
        <p:spPr>
          <a:xfrm>
            <a:off x="1403882" y="1986561"/>
            <a:ext cx="53572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2</a:t>
            </a:r>
          </a:p>
        </p:txBody>
      </p:sp>
      <p:sp>
        <p:nvSpPr>
          <p:cNvPr id="5" name="Rectangle 4">
            <a:extLst>
              <a:ext uri="{FF2B5EF4-FFF2-40B4-BE49-F238E27FC236}">
                <a16:creationId xmlns:a16="http://schemas.microsoft.com/office/drawing/2014/main" id="{DCE8D147-AAC8-41CF-A187-D8A108F3A445}"/>
              </a:ext>
            </a:extLst>
          </p:cNvPr>
          <p:cNvSpPr/>
          <p:nvPr/>
        </p:nvSpPr>
        <p:spPr>
          <a:xfrm>
            <a:off x="3787173" y="3353696"/>
            <a:ext cx="53572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3</a:t>
            </a:r>
          </a:p>
        </p:txBody>
      </p:sp>
      <p:sp>
        <p:nvSpPr>
          <p:cNvPr id="6" name="Arrow: Left 5">
            <a:extLst>
              <a:ext uri="{FF2B5EF4-FFF2-40B4-BE49-F238E27FC236}">
                <a16:creationId xmlns:a16="http://schemas.microsoft.com/office/drawing/2014/main" id="{C18F517D-1FEE-4DDC-87F3-171DA33C4CFD}"/>
              </a:ext>
            </a:extLst>
          </p:cNvPr>
          <p:cNvSpPr/>
          <p:nvPr/>
        </p:nvSpPr>
        <p:spPr>
          <a:xfrm rot="10800000">
            <a:off x="1295539" y="4609544"/>
            <a:ext cx="1288132" cy="631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5DB25A-93BA-BC7B-B8BE-E5B57BB1C02B}"/>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3"/>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23820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A93B-0626-4CF6-AC24-DE12B2E92C97}"/>
              </a:ext>
            </a:extLst>
          </p:cNvPr>
          <p:cNvSpPr>
            <a:spLocks noGrp="1"/>
          </p:cNvSpPr>
          <p:nvPr>
            <p:ph type="title"/>
          </p:nvPr>
        </p:nvSpPr>
        <p:spPr/>
        <p:txBody>
          <a:bodyPr/>
          <a:lstStyle/>
          <a:p>
            <a:r>
              <a:rPr lang="en-US" dirty="0"/>
              <a:t>Are they at high risk of progressing to more severe disease or hospitalization?</a:t>
            </a:r>
          </a:p>
        </p:txBody>
      </p:sp>
      <p:sp>
        <p:nvSpPr>
          <p:cNvPr id="3" name="Content Placeholder 2">
            <a:extLst>
              <a:ext uri="{FF2B5EF4-FFF2-40B4-BE49-F238E27FC236}">
                <a16:creationId xmlns:a16="http://schemas.microsoft.com/office/drawing/2014/main" id="{AC68002B-B39C-4DA7-A2A0-13F8983B0A66}"/>
              </a:ext>
            </a:extLst>
          </p:cNvPr>
          <p:cNvSpPr>
            <a:spLocks noGrp="1"/>
          </p:cNvSpPr>
          <p:nvPr>
            <p:ph idx="1"/>
          </p:nvPr>
        </p:nvSpPr>
        <p:spPr/>
        <p:txBody>
          <a:bodyPr>
            <a:normAutofit lnSpcReduction="10000"/>
          </a:bodyPr>
          <a:lstStyle/>
          <a:p>
            <a:r>
              <a:rPr lang="en-US" dirty="0"/>
              <a:t>Age ≥ 60</a:t>
            </a:r>
          </a:p>
          <a:p>
            <a:r>
              <a:rPr lang="en-US" dirty="0"/>
              <a:t>BMI ≥ 25 kg/m</a:t>
            </a:r>
            <a:r>
              <a:rPr lang="en-US" baseline="30000" dirty="0"/>
              <a:t>2</a:t>
            </a:r>
            <a:r>
              <a:rPr lang="en-US" dirty="0"/>
              <a:t> </a:t>
            </a:r>
          </a:p>
          <a:p>
            <a:r>
              <a:rPr lang="en-US" dirty="0"/>
              <a:t>Pregnancy</a:t>
            </a:r>
          </a:p>
          <a:p>
            <a:r>
              <a:rPr lang="en-US" dirty="0"/>
              <a:t>Diabetes</a:t>
            </a:r>
          </a:p>
          <a:p>
            <a:r>
              <a:rPr lang="en-US" dirty="0"/>
              <a:t>Sickle Cell Disease</a:t>
            </a:r>
          </a:p>
          <a:p>
            <a:r>
              <a:rPr lang="en-US" dirty="0"/>
              <a:t>Neurodevelopmental disorder</a:t>
            </a:r>
          </a:p>
          <a:p>
            <a:r>
              <a:rPr lang="en-US" dirty="0"/>
              <a:t>Chronic Kidney Disease, Stage 3b or worse</a:t>
            </a:r>
          </a:p>
          <a:p>
            <a:r>
              <a:rPr lang="en-US" dirty="0"/>
              <a:t>Cardiovascular disease, Hypertension, Lung Disease</a:t>
            </a:r>
          </a:p>
          <a:p>
            <a:r>
              <a:rPr lang="en-US" dirty="0"/>
              <a:t>Immunocompromising condition, including HIV</a:t>
            </a:r>
          </a:p>
          <a:p>
            <a:r>
              <a:rPr lang="en-US" dirty="0"/>
              <a:t>Tuberculosis</a:t>
            </a:r>
          </a:p>
          <a:p>
            <a:r>
              <a:rPr lang="en-US" dirty="0"/>
              <a:t>Clinician-determined medical condition or demographic factor that places the patient at high risk for disease progression </a:t>
            </a:r>
          </a:p>
        </p:txBody>
      </p:sp>
    </p:spTree>
    <p:extLst>
      <p:ext uri="{BB962C8B-B14F-4D97-AF65-F5344CB8AC3E}">
        <p14:creationId xmlns:p14="http://schemas.microsoft.com/office/powerpoint/2010/main" val="182086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2"/>
          <a:srcRect l="13750" r="13583"/>
          <a:stretch/>
        </p:blipFill>
        <p:spPr>
          <a:xfrm>
            <a:off x="1676400" y="0"/>
            <a:ext cx="8859520" cy="6858000"/>
          </a:xfrm>
          <a:prstGeom prst="rect">
            <a:avLst/>
          </a:prstGeom>
        </p:spPr>
      </p:pic>
      <p:sp>
        <p:nvSpPr>
          <p:cNvPr id="2" name="Arrow: Left 1">
            <a:extLst>
              <a:ext uri="{FF2B5EF4-FFF2-40B4-BE49-F238E27FC236}">
                <a16:creationId xmlns:a16="http://schemas.microsoft.com/office/drawing/2014/main" id="{290A6D9C-5D24-44FE-A03E-175343348188}"/>
              </a:ext>
            </a:extLst>
          </p:cNvPr>
          <p:cNvSpPr/>
          <p:nvPr/>
        </p:nvSpPr>
        <p:spPr>
          <a:xfrm>
            <a:off x="10639313" y="262486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4AD99E-7A66-C550-7BCF-61C028D1CEE3}"/>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3"/>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207751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2"/>
          <a:srcRect l="13750" r="13583"/>
          <a:stretch/>
        </p:blipFill>
        <p:spPr>
          <a:xfrm>
            <a:off x="1676400" y="0"/>
            <a:ext cx="8859520" cy="6858000"/>
          </a:xfrm>
          <a:prstGeom prst="rect">
            <a:avLst/>
          </a:prstGeom>
        </p:spPr>
      </p:pic>
      <p:sp>
        <p:nvSpPr>
          <p:cNvPr id="5" name="Arrow: Left 4">
            <a:extLst>
              <a:ext uri="{FF2B5EF4-FFF2-40B4-BE49-F238E27FC236}">
                <a16:creationId xmlns:a16="http://schemas.microsoft.com/office/drawing/2014/main" id="{E43AB743-F9A1-41AE-A454-B6C03FE03C38}"/>
              </a:ext>
            </a:extLst>
          </p:cNvPr>
          <p:cNvSpPr/>
          <p:nvPr/>
        </p:nvSpPr>
        <p:spPr>
          <a:xfrm rot="16200000">
            <a:off x="4735157" y="37831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240FBC0-4AA1-B257-FEFA-839C9C2EAD81}"/>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3"/>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101542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4B72-6E44-4BA7-BBEF-0E88A91F3EE1}"/>
              </a:ext>
            </a:extLst>
          </p:cNvPr>
          <p:cNvSpPr>
            <a:spLocks noGrp="1"/>
          </p:cNvSpPr>
          <p:nvPr>
            <p:ph type="title"/>
          </p:nvPr>
        </p:nvSpPr>
        <p:spPr/>
        <p:txBody>
          <a:bodyPr/>
          <a:lstStyle/>
          <a:p>
            <a:r>
              <a:rPr lang="en-US" dirty="0"/>
              <a:t>Is the patient a candidate for </a:t>
            </a:r>
            <a:r>
              <a:rPr lang="en-US" dirty="0" err="1"/>
              <a:t>Paxlovid</a:t>
            </a:r>
            <a:r>
              <a:rPr lang="en-US" dirty="0"/>
              <a:t>?</a:t>
            </a:r>
          </a:p>
        </p:txBody>
      </p:sp>
      <p:sp>
        <p:nvSpPr>
          <p:cNvPr id="3" name="Content Placeholder 2">
            <a:extLst>
              <a:ext uri="{FF2B5EF4-FFF2-40B4-BE49-F238E27FC236}">
                <a16:creationId xmlns:a16="http://schemas.microsoft.com/office/drawing/2014/main" id="{091048F5-19C5-48D0-8575-06FE5ABD3F4F}"/>
              </a:ext>
            </a:extLst>
          </p:cNvPr>
          <p:cNvSpPr>
            <a:spLocks noGrp="1"/>
          </p:cNvSpPr>
          <p:nvPr>
            <p:ph idx="1"/>
          </p:nvPr>
        </p:nvSpPr>
        <p:spPr/>
        <p:txBody>
          <a:bodyPr>
            <a:normAutofit fontScale="92500" lnSpcReduction="10000"/>
          </a:bodyPr>
          <a:lstStyle/>
          <a:p>
            <a:r>
              <a:rPr lang="en-US" dirty="0"/>
              <a:t>≥ 12yo and ≥ 40kg</a:t>
            </a:r>
          </a:p>
          <a:p>
            <a:pPr lvl="1"/>
            <a:r>
              <a:rPr lang="en-US" dirty="0"/>
              <a:t>If not, </a:t>
            </a:r>
            <a:r>
              <a:rPr lang="en-US" dirty="0" err="1"/>
              <a:t>pt</a:t>
            </a:r>
            <a:r>
              <a:rPr lang="en-US" dirty="0"/>
              <a:t> is not eligible for oral medications</a:t>
            </a:r>
          </a:p>
          <a:p>
            <a:r>
              <a:rPr lang="en-US" dirty="0"/>
              <a:t>Does the patient currently take any medications that interact with </a:t>
            </a:r>
            <a:r>
              <a:rPr lang="en-US" dirty="0" err="1"/>
              <a:t>Paxlovid</a:t>
            </a:r>
            <a:r>
              <a:rPr lang="en-US" dirty="0"/>
              <a:t>? </a:t>
            </a:r>
          </a:p>
          <a:p>
            <a:pPr lvl="1"/>
            <a:r>
              <a:rPr lang="en-US" dirty="0" err="1"/>
              <a:t>Paxlovid</a:t>
            </a:r>
            <a:r>
              <a:rPr lang="en-US" dirty="0"/>
              <a:t> has many Drug-Drug Interactions (DDIs)</a:t>
            </a:r>
          </a:p>
          <a:p>
            <a:pPr lvl="1"/>
            <a:r>
              <a:rPr lang="en-US" dirty="0"/>
              <a:t>There are many resources for health care workers to check for specific patient recommendations </a:t>
            </a:r>
          </a:p>
          <a:p>
            <a:pPr lvl="2"/>
            <a:r>
              <a:rPr lang="en-US" dirty="0"/>
              <a:t>Liverpool- </a:t>
            </a:r>
            <a:r>
              <a:rPr lang="en-US" dirty="0">
                <a:hlinkClick r:id="rId3"/>
              </a:rPr>
              <a:t>https://covid19-druginteractions.org/checker</a:t>
            </a:r>
            <a:r>
              <a:rPr lang="en-US" dirty="0"/>
              <a:t> </a:t>
            </a:r>
          </a:p>
          <a:p>
            <a:pPr lvl="2"/>
            <a:r>
              <a:rPr lang="en-US" dirty="0"/>
              <a:t>NIH- </a:t>
            </a:r>
            <a:r>
              <a:rPr lang="en-US" dirty="0">
                <a:hlinkClick r:id="rId4"/>
              </a:rPr>
              <a:t>https://www.covid19treatmentguidelines.nih.gov/therapies/antiviral-therapy/ritonavir-boosted-nirmatrelvir--paxlovid-/paxlovid-drug-drug-interactions/</a:t>
            </a:r>
            <a:r>
              <a:rPr lang="en-US" dirty="0"/>
              <a:t> </a:t>
            </a:r>
          </a:p>
          <a:p>
            <a:pPr lvl="1"/>
            <a:r>
              <a:rPr lang="en-US" dirty="0"/>
              <a:t>There are many medications that concomitant use is contraindicated </a:t>
            </a:r>
          </a:p>
          <a:p>
            <a:pPr lvl="2"/>
            <a:r>
              <a:rPr lang="en-US" dirty="0"/>
              <a:t>In some situations, stopping the medication is too risky for the patient and they should not take </a:t>
            </a:r>
            <a:r>
              <a:rPr lang="en-US" dirty="0" err="1"/>
              <a:t>Paxlovid</a:t>
            </a:r>
            <a:r>
              <a:rPr lang="en-US" dirty="0"/>
              <a:t>. These patients should be assessed for </a:t>
            </a:r>
            <a:r>
              <a:rPr lang="en-US" dirty="0" err="1"/>
              <a:t>Molnupiravir</a:t>
            </a:r>
            <a:endParaRPr lang="en-US" dirty="0"/>
          </a:p>
          <a:p>
            <a:pPr lvl="1"/>
            <a:r>
              <a:rPr lang="en-US" dirty="0"/>
              <a:t>There are many medications that require dose or regimen adjustments while taking </a:t>
            </a:r>
            <a:r>
              <a:rPr lang="en-US" dirty="0" err="1"/>
              <a:t>Paxlovid</a:t>
            </a:r>
            <a:endParaRPr lang="en-US" dirty="0"/>
          </a:p>
          <a:p>
            <a:pPr lvl="2"/>
            <a:r>
              <a:rPr lang="en-US" dirty="0"/>
              <a:t>Depending on the risk profile for the individual patient, these medications can be held or dose reduced while taking </a:t>
            </a:r>
            <a:r>
              <a:rPr lang="en-US" dirty="0" err="1"/>
              <a:t>Paxlovid</a:t>
            </a:r>
            <a:r>
              <a:rPr lang="en-US" dirty="0"/>
              <a:t> and typically for 3 days after </a:t>
            </a:r>
          </a:p>
          <a:p>
            <a:pPr lvl="2"/>
            <a:r>
              <a:rPr lang="en-US" dirty="0"/>
              <a:t>Is it recommended that women on oral contraceptive pills use another form of birth control while taking </a:t>
            </a:r>
            <a:r>
              <a:rPr lang="en-US" dirty="0" err="1"/>
              <a:t>Paxlovid</a:t>
            </a:r>
            <a:r>
              <a:rPr lang="en-US" dirty="0"/>
              <a:t> </a:t>
            </a:r>
          </a:p>
        </p:txBody>
      </p:sp>
    </p:spTree>
    <p:extLst>
      <p:ext uri="{BB962C8B-B14F-4D97-AF65-F5344CB8AC3E}">
        <p14:creationId xmlns:p14="http://schemas.microsoft.com/office/powerpoint/2010/main" val="3478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2"/>
          <a:srcRect l="13750" r="13583"/>
          <a:stretch/>
        </p:blipFill>
        <p:spPr>
          <a:xfrm>
            <a:off x="1676400" y="0"/>
            <a:ext cx="8859520" cy="6858000"/>
          </a:xfrm>
          <a:prstGeom prst="rect">
            <a:avLst/>
          </a:prstGeom>
        </p:spPr>
      </p:pic>
      <p:sp>
        <p:nvSpPr>
          <p:cNvPr id="3" name="Arrow: Left 2">
            <a:extLst>
              <a:ext uri="{FF2B5EF4-FFF2-40B4-BE49-F238E27FC236}">
                <a16:creationId xmlns:a16="http://schemas.microsoft.com/office/drawing/2014/main" id="{63C78F1A-FCD5-4C74-9FE2-65B27761031C}"/>
              </a:ext>
            </a:extLst>
          </p:cNvPr>
          <p:cNvSpPr/>
          <p:nvPr/>
        </p:nvSpPr>
        <p:spPr>
          <a:xfrm>
            <a:off x="10230521" y="357153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E43AB743-F9A1-41AE-A454-B6C03FE03C38}"/>
              </a:ext>
            </a:extLst>
          </p:cNvPr>
          <p:cNvSpPr/>
          <p:nvPr/>
        </p:nvSpPr>
        <p:spPr>
          <a:xfrm rot="16200000">
            <a:off x="4735157" y="37831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B66C011F-DD77-4EDE-9F42-1D16179331EF}"/>
              </a:ext>
            </a:extLst>
          </p:cNvPr>
          <p:cNvSpPr/>
          <p:nvPr/>
        </p:nvSpPr>
        <p:spPr>
          <a:xfrm>
            <a:off x="10630346" y="507457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5B6A69-D6FF-F124-3063-229845E2D866}"/>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3"/>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325356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1447-6BF3-46A8-9CDB-5531D21875D3}"/>
              </a:ext>
            </a:extLst>
          </p:cNvPr>
          <p:cNvSpPr>
            <a:spLocks noGrp="1"/>
          </p:cNvSpPr>
          <p:nvPr>
            <p:ph type="title"/>
          </p:nvPr>
        </p:nvSpPr>
        <p:spPr/>
        <p:txBody>
          <a:bodyPr/>
          <a:lstStyle/>
          <a:p>
            <a:r>
              <a:rPr lang="en-US" dirty="0" err="1"/>
              <a:t>Paxlovid</a:t>
            </a:r>
            <a:r>
              <a:rPr lang="en-US" dirty="0"/>
              <a:t> dose adjustment example</a:t>
            </a:r>
          </a:p>
        </p:txBody>
      </p:sp>
      <p:sp>
        <p:nvSpPr>
          <p:cNvPr id="3" name="Content Placeholder 2">
            <a:extLst>
              <a:ext uri="{FF2B5EF4-FFF2-40B4-BE49-F238E27FC236}">
                <a16:creationId xmlns:a16="http://schemas.microsoft.com/office/drawing/2014/main" id="{B9BF81CA-32F9-4EB8-92A9-0D039112BE1C}"/>
              </a:ext>
            </a:extLst>
          </p:cNvPr>
          <p:cNvSpPr>
            <a:spLocks noGrp="1"/>
          </p:cNvSpPr>
          <p:nvPr>
            <p:ph idx="1"/>
          </p:nvPr>
        </p:nvSpPr>
        <p:spPr/>
        <p:txBody>
          <a:bodyPr/>
          <a:lstStyle/>
          <a:p>
            <a:r>
              <a:rPr lang="en-US" dirty="0"/>
              <a:t>Oxycodone concentrations may be increased by Ritonavir</a:t>
            </a:r>
          </a:p>
          <a:p>
            <a:r>
              <a:rPr lang="en-US" dirty="0"/>
              <a:t>A dose reduction during and 3 days after taking </a:t>
            </a:r>
            <a:r>
              <a:rPr lang="en-US" dirty="0" err="1"/>
              <a:t>Paxlovid</a:t>
            </a:r>
            <a:r>
              <a:rPr lang="en-US" dirty="0"/>
              <a:t> is recommended</a:t>
            </a:r>
          </a:p>
          <a:p>
            <a:r>
              <a:rPr lang="en-US" dirty="0"/>
              <a:t>Alternative therapies should be utilized during </a:t>
            </a:r>
            <a:r>
              <a:rPr lang="en-US" dirty="0" err="1"/>
              <a:t>Paxlovid</a:t>
            </a:r>
            <a:r>
              <a:rPr lang="en-US" dirty="0"/>
              <a:t> use and Oxycodone use can be resumed 4 days after the last dose of </a:t>
            </a:r>
            <a:r>
              <a:rPr lang="en-US" dirty="0" err="1"/>
              <a:t>Paxlovid</a:t>
            </a:r>
            <a:endParaRPr lang="en-US" dirty="0"/>
          </a:p>
          <a:p>
            <a:r>
              <a:rPr lang="en-US" dirty="0"/>
              <a:t>If a patient is unable to tolerate the dose reduction or alternative analgesics, the patient should be monitored for life threatening respiratory depression and somnolence </a:t>
            </a:r>
          </a:p>
        </p:txBody>
      </p:sp>
    </p:spTree>
    <p:extLst>
      <p:ext uri="{BB962C8B-B14F-4D97-AF65-F5344CB8AC3E}">
        <p14:creationId xmlns:p14="http://schemas.microsoft.com/office/powerpoint/2010/main" val="2727673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2"/>
          <a:srcRect l="13750" r="13583"/>
          <a:stretch/>
        </p:blipFill>
        <p:spPr>
          <a:xfrm>
            <a:off x="1676400" y="0"/>
            <a:ext cx="8859520" cy="6858000"/>
          </a:xfrm>
          <a:prstGeom prst="rect">
            <a:avLst/>
          </a:prstGeom>
        </p:spPr>
      </p:pic>
      <p:sp>
        <p:nvSpPr>
          <p:cNvPr id="2" name="Arrow: Left 1">
            <a:extLst>
              <a:ext uri="{FF2B5EF4-FFF2-40B4-BE49-F238E27FC236}">
                <a16:creationId xmlns:a16="http://schemas.microsoft.com/office/drawing/2014/main" id="{332B802C-A0BA-4BAB-845E-7B5732C6D551}"/>
              </a:ext>
            </a:extLst>
          </p:cNvPr>
          <p:cNvSpPr/>
          <p:nvPr/>
        </p:nvSpPr>
        <p:spPr>
          <a:xfrm rot="10800000">
            <a:off x="3216537" y="416321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6AF81199-6C82-4AF5-84A6-8E868A2C0132}"/>
              </a:ext>
            </a:extLst>
          </p:cNvPr>
          <p:cNvSpPr/>
          <p:nvPr/>
        </p:nvSpPr>
        <p:spPr>
          <a:xfrm>
            <a:off x="10705652" y="592925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7A060A-CFF9-318A-AFE1-D71ADBBFC435}"/>
              </a:ext>
            </a:extLst>
          </p:cNvPr>
          <p:cNvSpPr txBox="1"/>
          <p:nvPr/>
        </p:nvSpPr>
        <p:spPr>
          <a:xfrm>
            <a:off x="435428"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3"/>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68228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4CD2-3658-4D8D-973D-0202008F0DFB}"/>
              </a:ext>
            </a:extLst>
          </p:cNvPr>
          <p:cNvSpPr>
            <a:spLocks noGrp="1"/>
          </p:cNvSpPr>
          <p:nvPr>
            <p:ph type="title"/>
          </p:nvPr>
        </p:nvSpPr>
        <p:spPr/>
        <p:txBody>
          <a:bodyPr/>
          <a:lstStyle/>
          <a:p>
            <a:r>
              <a:rPr lang="en-US" dirty="0"/>
              <a:t>Is the patient a candidate for </a:t>
            </a:r>
            <a:r>
              <a:rPr lang="en-US" dirty="0" err="1"/>
              <a:t>Paxlovid</a:t>
            </a:r>
            <a:r>
              <a:rPr lang="en-US" dirty="0"/>
              <a:t>?</a:t>
            </a:r>
          </a:p>
        </p:txBody>
      </p:sp>
      <p:sp>
        <p:nvSpPr>
          <p:cNvPr id="3" name="Content Placeholder 2">
            <a:extLst>
              <a:ext uri="{FF2B5EF4-FFF2-40B4-BE49-F238E27FC236}">
                <a16:creationId xmlns:a16="http://schemas.microsoft.com/office/drawing/2014/main" id="{67560D63-8314-43C7-9D0C-90CD8632EC89}"/>
              </a:ext>
            </a:extLst>
          </p:cNvPr>
          <p:cNvSpPr>
            <a:spLocks noGrp="1"/>
          </p:cNvSpPr>
          <p:nvPr>
            <p:ph idx="1"/>
          </p:nvPr>
        </p:nvSpPr>
        <p:spPr/>
        <p:txBody>
          <a:bodyPr/>
          <a:lstStyle/>
          <a:p>
            <a:r>
              <a:rPr lang="en-US" dirty="0"/>
              <a:t>Does the patient have renal failure?</a:t>
            </a:r>
          </a:p>
          <a:p>
            <a:pPr lvl="1"/>
            <a:r>
              <a:rPr lang="en-US" dirty="0"/>
              <a:t>GFR &lt;30 = contraindicated </a:t>
            </a:r>
          </a:p>
          <a:p>
            <a:pPr lvl="1"/>
            <a:r>
              <a:rPr lang="en-US" dirty="0"/>
              <a:t>GFR 60-30 = reduce the dose of </a:t>
            </a:r>
            <a:r>
              <a:rPr lang="en-US" dirty="0" err="1"/>
              <a:t>Paxlovid</a:t>
            </a:r>
            <a:r>
              <a:rPr lang="en-US" dirty="0"/>
              <a:t> to 1 pill of </a:t>
            </a:r>
            <a:r>
              <a:rPr lang="en-US" dirty="0" err="1"/>
              <a:t>nirmatrelvir</a:t>
            </a:r>
            <a:r>
              <a:rPr lang="en-US" dirty="0"/>
              <a:t> (150mg) and 1 pill of ritonavir (100mg) </a:t>
            </a:r>
          </a:p>
          <a:p>
            <a:r>
              <a:rPr lang="en-US" dirty="0"/>
              <a:t>Does the patient have liver failure? </a:t>
            </a:r>
          </a:p>
          <a:p>
            <a:pPr lvl="1"/>
            <a:r>
              <a:rPr lang="en-US" dirty="0"/>
              <a:t>Severe / Child-Pugh Class C = contraindicated </a:t>
            </a:r>
          </a:p>
          <a:p>
            <a:pPr lvl="1"/>
            <a:r>
              <a:rPr lang="en-US" dirty="0"/>
              <a:t>Moderate or Mild / Child-Pugh Classes A &amp; B – no dose adjustment</a:t>
            </a:r>
          </a:p>
        </p:txBody>
      </p:sp>
    </p:spTree>
    <p:extLst>
      <p:ext uri="{BB962C8B-B14F-4D97-AF65-F5344CB8AC3E}">
        <p14:creationId xmlns:p14="http://schemas.microsoft.com/office/powerpoint/2010/main" val="197970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9F6809F8-0CE1-C8B4-6C93-A1A936E046DC}"/>
              </a:ext>
            </a:extLst>
          </p:cNvPr>
          <p:cNvSpPr txBox="1">
            <a:spLocks/>
          </p:cNvSpPr>
          <p:nvPr/>
        </p:nvSpPr>
        <p:spPr>
          <a:xfrm>
            <a:off x="838166" y="1800457"/>
            <a:ext cx="7726504" cy="4049990"/>
          </a:xfrm>
          <a:prstGeom prst="rect">
            <a:avLst/>
          </a:prstGeom>
        </p:spPr>
        <p:txBody>
          <a:bodyPr vert="horz" lIns="91440" tIns="45720" rIns="91440" bIns="45720" rtlCol="0" anchor="t">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BA0C2F"/>
              </a:buClr>
            </a:pPr>
            <a:r>
              <a:rPr lang="en" sz="2600" dirty="0">
                <a:cs typeface="Calibri"/>
              </a:rPr>
              <a:t>Infection caused by the SARS-COV-2 virus. </a:t>
            </a:r>
          </a:p>
          <a:p>
            <a:endParaRPr lang="en" sz="2600" dirty="0">
              <a:cs typeface="Calibri"/>
            </a:endParaRPr>
          </a:p>
          <a:p>
            <a:r>
              <a:rPr lang="en" sz="2600" dirty="0">
                <a:ea typeface="+mn-lt"/>
                <a:cs typeface="+mn-lt"/>
              </a:rPr>
              <a:t>Although severe infection is possible, most infected individuals will experience mild to moderate respiratory illness.  </a:t>
            </a:r>
            <a:endParaRPr lang="en" dirty="0">
              <a:ea typeface="+mn-lt"/>
              <a:cs typeface="+mn-lt"/>
            </a:endParaRPr>
          </a:p>
          <a:p>
            <a:endParaRPr lang="en" sz="2600" dirty="0">
              <a:ea typeface="+mn-lt"/>
              <a:cs typeface="+mn-lt"/>
            </a:endParaRPr>
          </a:p>
          <a:p>
            <a:r>
              <a:rPr lang="en" sz="2600" dirty="0">
                <a:ea typeface="+mn-lt"/>
                <a:cs typeface="+mn-lt"/>
              </a:rPr>
              <a:t>The elderly, and individuals with co-morbidities such as cardiovascular disease, diabetes, chronic respiratory disease, or cancer may be more likely to develop severe illness.  </a:t>
            </a:r>
            <a:endParaRPr lang="en" dirty="0">
              <a:ea typeface="+mn-lt"/>
              <a:cs typeface="+mn-lt"/>
            </a:endParaRPr>
          </a:p>
          <a:p>
            <a:endParaRPr lang="en" sz="2600" dirty="0">
              <a:ea typeface="+mn-lt"/>
              <a:cs typeface="+mn-lt"/>
            </a:endParaRPr>
          </a:p>
          <a:p>
            <a:r>
              <a:rPr lang="en" sz="2600" dirty="0">
                <a:ea typeface="+mn-lt"/>
                <a:cs typeface="+mn-lt"/>
              </a:rPr>
              <a:t>Medical attention and potential hospitalization for oxygen therapy may be indicated for those who become severely ill. </a:t>
            </a:r>
            <a:endParaRPr lang="en" sz="2600" dirty="0">
              <a:cs typeface="Calibri"/>
            </a:endParaRPr>
          </a:p>
        </p:txBody>
      </p:sp>
      <p:sp>
        <p:nvSpPr>
          <p:cNvPr id="3" name="Google Shape;84;g13d29f3fa2e_1_0">
            <a:extLst>
              <a:ext uri="{FF2B5EF4-FFF2-40B4-BE49-F238E27FC236}">
                <a16:creationId xmlns:a16="http://schemas.microsoft.com/office/drawing/2014/main" id="{851D08E2-A857-D069-6F29-EC1D8F29D2FE}"/>
              </a:ext>
            </a:extLst>
          </p:cNvPr>
          <p:cNvSpPr txBox="1">
            <a:spLocks noGrp="1"/>
          </p:cNvSpPr>
          <p:nvPr>
            <p:ph type="title"/>
          </p:nvPr>
        </p:nvSpPr>
        <p:spPr>
          <a:xfrm>
            <a:off x="838200" y="477420"/>
            <a:ext cx="10515600" cy="1325563"/>
          </a:xfrm>
        </p:spPr>
        <p:txBody>
          <a:bodyPr/>
          <a:lstStyle/>
          <a:p>
            <a:r>
              <a:rPr lang="en-US" dirty="0">
                <a:latin typeface="Candara"/>
              </a:rPr>
              <a:t>Coronavirus Disease (COVID-19) </a:t>
            </a:r>
            <a:endParaRPr lang="en-US" dirty="0"/>
          </a:p>
        </p:txBody>
      </p:sp>
      <p:sp>
        <p:nvSpPr>
          <p:cNvPr id="10" name="Rectangle 9">
            <a:extLst>
              <a:ext uri="{FF2B5EF4-FFF2-40B4-BE49-F238E27FC236}">
                <a16:creationId xmlns:a16="http://schemas.microsoft.com/office/drawing/2014/main" id="{29816E5E-7829-91F4-9C72-BA0790AD83E0}"/>
              </a:ext>
            </a:extLst>
          </p:cNvPr>
          <p:cNvSpPr/>
          <p:nvPr/>
        </p:nvSpPr>
        <p:spPr>
          <a:xfrm>
            <a:off x="8541936" y="1335705"/>
            <a:ext cx="3397371" cy="4729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2B7C1A1-69F0-A8AA-23D3-0640453DBDA4}"/>
              </a:ext>
            </a:extLst>
          </p:cNvPr>
          <p:cNvSpPr txBox="1"/>
          <p:nvPr/>
        </p:nvSpPr>
        <p:spPr>
          <a:xfrm>
            <a:off x="8764752" y="1524241"/>
            <a:ext cx="2986019" cy="5262979"/>
          </a:xfrm>
          <a:prstGeom prst="rect">
            <a:avLst/>
          </a:prstGeom>
          <a:noFill/>
        </p:spPr>
        <p:txBody>
          <a:bodyPr wrap="square" lIns="91440" tIns="45720" rIns="91440" bIns="45720" rtlCol="0" anchor="t">
            <a:spAutoFit/>
          </a:bodyPr>
          <a:lstStyle/>
          <a:p>
            <a:r>
              <a:rPr lang="en-US" sz="2000" b="1" dirty="0">
                <a:ea typeface="+mn-lt"/>
                <a:cs typeface="+mn-lt"/>
              </a:rPr>
              <a:t>Most common symptoms:</a:t>
            </a:r>
            <a:endParaRPr lang="en-US" sz="2800" dirty="0">
              <a:cs typeface="Calibri" panose="020F0502020204030204"/>
            </a:endParaRPr>
          </a:p>
          <a:p>
            <a:pPr marL="285750" indent="-285750">
              <a:buFont typeface="Arial"/>
              <a:buChar char="•"/>
            </a:pPr>
            <a:r>
              <a:rPr lang="en-US" sz="2000" dirty="0">
                <a:ea typeface="+mn-lt"/>
                <a:cs typeface="+mn-lt"/>
              </a:rPr>
              <a:t>fever</a:t>
            </a:r>
            <a:endParaRPr lang="en-US" sz="2000">
              <a:cs typeface="Calibri"/>
            </a:endParaRPr>
          </a:p>
          <a:p>
            <a:pPr marL="285750" indent="-285750">
              <a:buFont typeface="Arial"/>
              <a:buChar char="•"/>
            </a:pPr>
            <a:r>
              <a:rPr lang="en-US" sz="2000" dirty="0">
                <a:ea typeface="+mn-lt"/>
                <a:cs typeface="+mn-lt"/>
              </a:rPr>
              <a:t>cough</a:t>
            </a:r>
            <a:endParaRPr lang="en-US" sz="2000">
              <a:cs typeface="Calibri"/>
            </a:endParaRPr>
          </a:p>
          <a:p>
            <a:pPr marL="285750" indent="-285750">
              <a:buFont typeface="Arial"/>
              <a:buChar char="•"/>
            </a:pPr>
            <a:r>
              <a:rPr lang="en-US" sz="2000" dirty="0">
                <a:ea typeface="+mn-lt"/>
                <a:cs typeface="+mn-lt"/>
              </a:rPr>
              <a:t>tiredness</a:t>
            </a:r>
            <a:endParaRPr lang="en-US" sz="2000">
              <a:cs typeface="Calibri"/>
            </a:endParaRPr>
          </a:p>
          <a:p>
            <a:pPr marL="285750" indent="-285750">
              <a:buFont typeface="Arial"/>
              <a:buChar char="•"/>
            </a:pPr>
            <a:r>
              <a:rPr lang="en-US" sz="2000" dirty="0">
                <a:ea typeface="+mn-lt"/>
                <a:cs typeface="+mn-lt"/>
              </a:rPr>
              <a:t>loss of taste or smell.</a:t>
            </a:r>
            <a:endParaRPr lang="en-US" sz="2800" dirty="0">
              <a:cs typeface="Calibri" panose="020F0502020204030204"/>
            </a:endParaRPr>
          </a:p>
          <a:p>
            <a:endParaRPr lang="en-US" sz="2000" b="1" dirty="0">
              <a:ea typeface="+mn-lt"/>
              <a:cs typeface="+mn-lt"/>
            </a:endParaRPr>
          </a:p>
          <a:p>
            <a:r>
              <a:rPr lang="en-US" sz="2000" b="1" dirty="0">
                <a:ea typeface="+mn-lt"/>
                <a:cs typeface="+mn-lt"/>
              </a:rPr>
              <a:t>Less common symptoms:</a:t>
            </a:r>
            <a:endParaRPr lang="en-US" sz="2800" dirty="0">
              <a:cs typeface="Calibri" panose="020F0502020204030204"/>
            </a:endParaRPr>
          </a:p>
          <a:p>
            <a:pPr marL="285750" indent="-285750">
              <a:buFont typeface="Arial"/>
              <a:buChar char="•"/>
            </a:pPr>
            <a:r>
              <a:rPr lang="en-US" sz="2000" dirty="0">
                <a:ea typeface="+mn-lt"/>
                <a:cs typeface="+mn-lt"/>
              </a:rPr>
              <a:t>sore throat</a:t>
            </a:r>
            <a:endParaRPr lang="en-US" sz="2000">
              <a:cs typeface="Calibri"/>
            </a:endParaRPr>
          </a:p>
          <a:p>
            <a:pPr marL="285750" indent="-285750">
              <a:buFont typeface="Arial"/>
              <a:buChar char="•"/>
            </a:pPr>
            <a:r>
              <a:rPr lang="en-US" sz="2000" dirty="0">
                <a:ea typeface="+mn-lt"/>
                <a:cs typeface="+mn-lt"/>
              </a:rPr>
              <a:t>headache</a:t>
            </a:r>
            <a:endParaRPr lang="en-US" sz="2000">
              <a:cs typeface="Calibri"/>
            </a:endParaRPr>
          </a:p>
          <a:p>
            <a:pPr marL="285750" indent="-285750">
              <a:buFont typeface="Arial"/>
              <a:buChar char="•"/>
            </a:pPr>
            <a:r>
              <a:rPr lang="en-US" sz="2000" dirty="0">
                <a:ea typeface="+mn-lt"/>
                <a:cs typeface="+mn-lt"/>
              </a:rPr>
              <a:t>aches and pains</a:t>
            </a:r>
            <a:endParaRPr lang="en-US" sz="2000">
              <a:cs typeface="Calibri"/>
            </a:endParaRPr>
          </a:p>
          <a:p>
            <a:pPr marL="285750" indent="-285750">
              <a:buFont typeface="Arial"/>
              <a:buChar char="•"/>
            </a:pPr>
            <a:r>
              <a:rPr lang="en-US" sz="2000" dirty="0">
                <a:ea typeface="+mn-lt"/>
                <a:cs typeface="+mn-lt"/>
              </a:rPr>
              <a:t>diarrhea</a:t>
            </a:r>
            <a:endParaRPr lang="en-US" sz="2000" dirty="0">
              <a:cs typeface="Calibri"/>
            </a:endParaRPr>
          </a:p>
          <a:p>
            <a:pPr marL="285750" indent="-285750">
              <a:buFont typeface="Arial"/>
              <a:buChar char="•"/>
            </a:pPr>
            <a:r>
              <a:rPr lang="en-US" sz="2000" dirty="0">
                <a:ea typeface="+mn-lt"/>
                <a:cs typeface="+mn-lt"/>
              </a:rPr>
              <a:t>rash on skin, or discolored fingers/toes</a:t>
            </a:r>
            <a:endParaRPr lang="en-US" sz="2000" dirty="0">
              <a:cs typeface="Calibri"/>
            </a:endParaRPr>
          </a:p>
          <a:p>
            <a:pPr marL="285750" indent="-285750">
              <a:buFont typeface="Arial"/>
              <a:buChar char="•"/>
            </a:pPr>
            <a:r>
              <a:rPr lang="en-US" sz="2000" dirty="0">
                <a:ea typeface="+mn-lt"/>
                <a:cs typeface="+mn-lt"/>
              </a:rPr>
              <a:t>red or irritated eyes</a:t>
            </a:r>
            <a:endParaRPr lang="en-US" sz="2000" dirty="0">
              <a:cs typeface="Calibri" panose="020F0502020204030204"/>
            </a:endParaRPr>
          </a:p>
          <a:p>
            <a:endParaRPr lang="en-US" sz="3200" b="1" dirty="0">
              <a:cs typeface="Calibri"/>
            </a:endParaRPr>
          </a:p>
          <a:p>
            <a:endParaRPr lang="en-US" sz="2400" dirty="0">
              <a:cs typeface="Calibri" panose="020F0502020204030204"/>
            </a:endParaRPr>
          </a:p>
        </p:txBody>
      </p:sp>
      <p:sp>
        <p:nvSpPr>
          <p:cNvPr id="16" name="TextBox 15">
            <a:extLst>
              <a:ext uri="{FF2B5EF4-FFF2-40B4-BE49-F238E27FC236}">
                <a16:creationId xmlns:a16="http://schemas.microsoft.com/office/drawing/2014/main" id="{AF047054-255F-7151-98B7-F4939A4A35B4}"/>
              </a:ext>
            </a:extLst>
          </p:cNvPr>
          <p:cNvSpPr txBox="1"/>
          <p:nvPr/>
        </p:nvSpPr>
        <p:spPr>
          <a:xfrm>
            <a:off x="720131" y="6347209"/>
            <a:ext cx="114718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Coronavirus disease (COVID-19). World Health Organization. </a:t>
            </a:r>
            <a:r>
              <a:rPr lang="en-US" sz="1200" dirty="0">
                <a:ea typeface="+mn-lt"/>
                <a:cs typeface="+mn-lt"/>
                <a:hlinkClick r:id="rId3"/>
              </a:rPr>
              <a:t>https://www.who.int/health-topics/coronavirus#tab=tab_3</a:t>
            </a:r>
            <a:r>
              <a:rPr lang="en-US" sz="1200" dirty="0">
                <a:ea typeface="+mn-lt"/>
                <a:cs typeface="+mn-lt"/>
              </a:rPr>
              <a:t> </a:t>
            </a:r>
            <a:endParaRPr lang="en-US" sz="1200">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2"/>
          <a:srcRect l="13750" r="13583"/>
          <a:stretch/>
        </p:blipFill>
        <p:spPr>
          <a:xfrm>
            <a:off x="1676400" y="0"/>
            <a:ext cx="8859520" cy="6858000"/>
          </a:xfrm>
          <a:prstGeom prst="rect">
            <a:avLst/>
          </a:prstGeom>
        </p:spPr>
      </p:pic>
      <p:sp>
        <p:nvSpPr>
          <p:cNvPr id="3" name="Arrow: Left 2">
            <a:extLst>
              <a:ext uri="{FF2B5EF4-FFF2-40B4-BE49-F238E27FC236}">
                <a16:creationId xmlns:a16="http://schemas.microsoft.com/office/drawing/2014/main" id="{8C33BDCA-451D-4A08-B735-75BB95CE31BC}"/>
              </a:ext>
            </a:extLst>
          </p:cNvPr>
          <p:cNvSpPr/>
          <p:nvPr/>
        </p:nvSpPr>
        <p:spPr>
          <a:xfrm rot="8642424">
            <a:off x="3453205" y="613227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8F266E79-6C0C-43CF-A04C-06407FEF082D}"/>
              </a:ext>
            </a:extLst>
          </p:cNvPr>
          <p:cNvSpPr/>
          <p:nvPr/>
        </p:nvSpPr>
        <p:spPr>
          <a:xfrm rot="19088966">
            <a:off x="6143029" y="478936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28223D-E56C-71FA-B398-98E32007DF3D}"/>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3"/>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264866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247A-B5C1-4BA9-BB98-57B612F37C8B}"/>
              </a:ext>
            </a:extLst>
          </p:cNvPr>
          <p:cNvSpPr>
            <a:spLocks noGrp="1"/>
          </p:cNvSpPr>
          <p:nvPr>
            <p:ph type="title"/>
          </p:nvPr>
        </p:nvSpPr>
        <p:spPr/>
        <p:txBody>
          <a:bodyPr/>
          <a:lstStyle/>
          <a:p>
            <a:r>
              <a:rPr lang="en-US" dirty="0"/>
              <a:t>Is the patient eligible for </a:t>
            </a:r>
            <a:r>
              <a:rPr lang="en-US" dirty="0" err="1"/>
              <a:t>Molnupiravir</a:t>
            </a:r>
            <a:r>
              <a:rPr lang="en-US" dirty="0"/>
              <a:t>?</a:t>
            </a:r>
          </a:p>
        </p:txBody>
      </p:sp>
      <p:sp>
        <p:nvSpPr>
          <p:cNvPr id="3" name="Content Placeholder 2">
            <a:extLst>
              <a:ext uri="{FF2B5EF4-FFF2-40B4-BE49-F238E27FC236}">
                <a16:creationId xmlns:a16="http://schemas.microsoft.com/office/drawing/2014/main" id="{542EE573-2218-4CE5-B0B0-1CA00EFBA6B8}"/>
              </a:ext>
            </a:extLst>
          </p:cNvPr>
          <p:cNvSpPr>
            <a:spLocks noGrp="1"/>
          </p:cNvSpPr>
          <p:nvPr>
            <p:ph idx="1"/>
          </p:nvPr>
        </p:nvSpPr>
        <p:spPr/>
        <p:txBody>
          <a:bodyPr/>
          <a:lstStyle/>
          <a:p>
            <a:r>
              <a:rPr lang="en-US" dirty="0"/>
              <a:t>≥18yo </a:t>
            </a:r>
          </a:p>
          <a:p>
            <a:r>
              <a:rPr lang="en-US" dirty="0"/>
              <a:t>Not pregnant or breastfeeding </a:t>
            </a:r>
          </a:p>
          <a:p>
            <a:endParaRPr lang="en-US" dirty="0"/>
          </a:p>
        </p:txBody>
      </p:sp>
    </p:spTree>
    <p:extLst>
      <p:ext uri="{BB962C8B-B14F-4D97-AF65-F5344CB8AC3E}">
        <p14:creationId xmlns:p14="http://schemas.microsoft.com/office/powerpoint/2010/main" val="253218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2"/>
          <a:srcRect l="13750" r="13583"/>
          <a:stretch/>
        </p:blipFill>
        <p:spPr>
          <a:xfrm>
            <a:off x="1676400" y="0"/>
            <a:ext cx="8859520" cy="6858000"/>
          </a:xfrm>
          <a:prstGeom prst="rect">
            <a:avLst/>
          </a:prstGeom>
        </p:spPr>
      </p:pic>
      <p:sp>
        <p:nvSpPr>
          <p:cNvPr id="3" name="Arrow: Left 2">
            <a:extLst>
              <a:ext uri="{FF2B5EF4-FFF2-40B4-BE49-F238E27FC236}">
                <a16:creationId xmlns:a16="http://schemas.microsoft.com/office/drawing/2014/main" id="{7AB8C4E2-1489-454E-9251-54D33D61FE08}"/>
              </a:ext>
            </a:extLst>
          </p:cNvPr>
          <p:cNvSpPr/>
          <p:nvPr/>
        </p:nvSpPr>
        <p:spPr>
          <a:xfrm rot="16200000">
            <a:off x="6697709" y="2596897"/>
            <a:ext cx="251338" cy="3933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D1AE37C3-C603-4357-AC25-41294C27BCAA}"/>
              </a:ext>
            </a:extLst>
          </p:cNvPr>
          <p:cNvSpPr/>
          <p:nvPr/>
        </p:nvSpPr>
        <p:spPr>
          <a:xfrm rot="16200000">
            <a:off x="7529919" y="3366680"/>
            <a:ext cx="268696" cy="3933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D97191ED-A551-4C98-947B-D79C530EDAD3}"/>
              </a:ext>
            </a:extLst>
          </p:cNvPr>
          <p:cNvSpPr/>
          <p:nvPr/>
        </p:nvSpPr>
        <p:spPr>
          <a:xfrm rot="13830681">
            <a:off x="6510981" y="4922096"/>
            <a:ext cx="926883" cy="5143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ABE57B1-3CA8-B229-6CF6-16C97D974AFE}"/>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3"/>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417936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A8D3-4B0C-4455-8A56-B7D7063983D0}"/>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2716A416-1F93-429A-ABEE-14348CC646FD}"/>
              </a:ext>
            </a:extLst>
          </p:cNvPr>
          <p:cNvSpPr>
            <a:spLocks noGrp="1"/>
          </p:cNvSpPr>
          <p:nvPr>
            <p:ph idx="1"/>
          </p:nvPr>
        </p:nvSpPr>
        <p:spPr/>
        <p:txBody>
          <a:bodyPr/>
          <a:lstStyle/>
          <a:p>
            <a:pPr marL="0" indent="0">
              <a:buNone/>
            </a:pPr>
            <a:r>
              <a:rPr lang="en-US" dirty="0"/>
              <a:t>A 25yo M with Obesity (BMI 38kg/m</a:t>
            </a:r>
            <a:r>
              <a:rPr lang="en-US" baseline="30000" dirty="0"/>
              <a:t>2</a:t>
            </a:r>
            <a:r>
              <a:rPr lang="en-US" dirty="0"/>
              <a:t>) presents with 2 days of generalized fatigue, body aches, fever, and nonproductive cough. He does not get short of breath while walking, denies vomiting and diarrhea. He has not been tested for COVID. He denies taking daily medications.</a:t>
            </a:r>
          </a:p>
          <a:p>
            <a:pPr marL="0" indent="0">
              <a:buNone/>
            </a:pPr>
            <a:endParaRPr lang="en-US" dirty="0"/>
          </a:p>
          <a:p>
            <a:pPr marL="0" indent="0">
              <a:buNone/>
            </a:pPr>
            <a:r>
              <a:rPr lang="en-US" dirty="0"/>
              <a:t>Think of each case in the current context of your health care system:</a:t>
            </a:r>
          </a:p>
          <a:p>
            <a:r>
              <a:rPr lang="en-US" dirty="0"/>
              <a:t>To which kind of a health care facility would this patient present? </a:t>
            </a:r>
          </a:p>
          <a:p>
            <a:r>
              <a:rPr lang="en-US" dirty="0"/>
              <a:t>Who would be assessing him for antiviral therapy eligibility?</a:t>
            </a:r>
          </a:p>
          <a:p>
            <a:r>
              <a:rPr lang="en-US" dirty="0"/>
              <a:t>Who would order his prescription?</a:t>
            </a:r>
          </a:p>
        </p:txBody>
      </p:sp>
    </p:spTree>
    <p:extLst>
      <p:ext uri="{BB962C8B-B14F-4D97-AF65-F5344CB8AC3E}">
        <p14:creationId xmlns:p14="http://schemas.microsoft.com/office/powerpoint/2010/main" val="860749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3"/>
          <a:srcRect l="13750" r="13583"/>
          <a:stretch/>
        </p:blipFill>
        <p:spPr>
          <a:xfrm>
            <a:off x="1676400" y="0"/>
            <a:ext cx="8859520" cy="6858000"/>
          </a:xfrm>
          <a:prstGeom prst="rect">
            <a:avLst/>
          </a:prstGeom>
        </p:spPr>
      </p:pic>
      <p:sp>
        <p:nvSpPr>
          <p:cNvPr id="3" name="TextBox 2">
            <a:extLst>
              <a:ext uri="{FF2B5EF4-FFF2-40B4-BE49-F238E27FC236}">
                <a16:creationId xmlns:a16="http://schemas.microsoft.com/office/drawing/2014/main" id="{C3C852F8-CCD6-4CE0-21AF-2D9EA8AD17A9}"/>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4"/>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104377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C6BAB-A946-4202-9DDD-ADC1427006FC}"/>
              </a:ext>
            </a:extLst>
          </p:cNvPr>
          <p:cNvSpPr>
            <a:spLocks noGrp="1"/>
          </p:cNvSpPr>
          <p:nvPr>
            <p:ph type="title"/>
          </p:nvPr>
        </p:nvSpPr>
        <p:spPr/>
        <p:txBody>
          <a:bodyPr/>
          <a:lstStyle/>
          <a:p>
            <a:r>
              <a:rPr lang="en-US" dirty="0"/>
              <a:t>Case Example</a:t>
            </a:r>
          </a:p>
        </p:txBody>
      </p:sp>
      <p:sp>
        <p:nvSpPr>
          <p:cNvPr id="3" name="Content Placeholder 2">
            <a:extLst>
              <a:ext uri="{FF2B5EF4-FFF2-40B4-BE49-F238E27FC236}">
                <a16:creationId xmlns:a16="http://schemas.microsoft.com/office/drawing/2014/main" id="{91E3E413-675B-4732-87F7-5ADDC4B2E724}"/>
              </a:ext>
            </a:extLst>
          </p:cNvPr>
          <p:cNvSpPr>
            <a:spLocks noGrp="1"/>
          </p:cNvSpPr>
          <p:nvPr>
            <p:ph idx="1"/>
          </p:nvPr>
        </p:nvSpPr>
        <p:spPr/>
        <p:txBody>
          <a:bodyPr/>
          <a:lstStyle/>
          <a:p>
            <a:pPr marL="0" indent="0">
              <a:buNone/>
            </a:pPr>
            <a:r>
              <a:rPr lang="en-US" dirty="0"/>
              <a:t>An 27yo female presents with cough, congestion, and headache for 3 days. She has HIV, takes </a:t>
            </a:r>
            <a:r>
              <a:rPr lang="en-US" dirty="0" err="1"/>
              <a:t>Biktarvi</a:t>
            </a:r>
            <a:r>
              <a:rPr lang="en-US" dirty="0"/>
              <a:t> (</a:t>
            </a:r>
            <a:r>
              <a:rPr lang="en-US" dirty="0" err="1"/>
              <a:t>Bictegravir</a:t>
            </a:r>
            <a:r>
              <a:rPr lang="en-US" dirty="0"/>
              <a:t>/ Emtricitabine/ Tenofovir alafenamide), she does not know her last viral load, and takes oral contraceptive pills. She is fully vaccinated with 2 doses of </a:t>
            </a:r>
            <a:r>
              <a:rPr lang="en-US" dirty="0" err="1"/>
              <a:t>Moderna</a:t>
            </a:r>
            <a:r>
              <a:rPr lang="en-US" dirty="0"/>
              <a:t>. Her vital signs are normal. Her vital signs are normal, she is non-toxic appearing, without neck stiffness, with clear lung sounds, and neurologically intact. Her Covid test results positive in your facility. </a:t>
            </a:r>
          </a:p>
        </p:txBody>
      </p:sp>
    </p:spTree>
    <p:extLst>
      <p:ext uri="{BB962C8B-B14F-4D97-AF65-F5344CB8AC3E}">
        <p14:creationId xmlns:p14="http://schemas.microsoft.com/office/powerpoint/2010/main" val="239019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3"/>
          <a:srcRect l="13750" r="13583"/>
          <a:stretch/>
        </p:blipFill>
        <p:spPr>
          <a:xfrm>
            <a:off x="1676400" y="0"/>
            <a:ext cx="8859520" cy="6858000"/>
          </a:xfrm>
          <a:prstGeom prst="rect">
            <a:avLst/>
          </a:prstGeom>
        </p:spPr>
      </p:pic>
      <p:sp>
        <p:nvSpPr>
          <p:cNvPr id="3" name="TextBox 2">
            <a:extLst>
              <a:ext uri="{FF2B5EF4-FFF2-40B4-BE49-F238E27FC236}">
                <a16:creationId xmlns:a16="http://schemas.microsoft.com/office/drawing/2014/main" id="{2541B1F3-F34D-7654-2A57-3784DF85338C}"/>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4"/>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2215253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8B1A-4C6D-43AD-AD91-782F71D45C09}"/>
              </a:ext>
            </a:extLst>
          </p:cNvPr>
          <p:cNvSpPr>
            <a:spLocks noGrp="1"/>
          </p:cNvSpPr>
          <p:nvPr>
            <p:ph type="title"/>
          </p:nvPr>
        </p:nvSpPr>
        <p:spPr/>
        <p:txBody>
          <a:bodyPr/>
          <a:lstStyle/>
          <a:p>
            <a:r>
              <a:rPr lang="en-US" dirty="0"/>
              <a:t>Clinical Algorithm Activity </a:t>
            </a:r>
          </a:p>
        </p:txBody>
      </p:sp>
      <p:sp>
        <p:nvSpPr>
          <p:cNvPr id="3" name="Content Placeholder 2">
            <a:extLst>
              <a:ext uri="{FF2B5EF4-FFF2-40B4-BE49-F238E27FC236}">
                <a16:creationId xmlns:a16="http://schemas.microsoft.com/office/drawing/2014/main" id="{1643B33F-4121-474B-9B30-FEB2CD8CEC5C}"/>
              </a:ext>
            </a:extLst>
          </p:cNvPr>
          <p:cNvSpPr>
            <a:spLocks noGrp="1"/>
          </p:cNvSpPr>
          <p:nvPr>
            <p:ph idx="1"/>
          </p:nvPr>
        </p:nvSpPr>
        <p:spPr/>
        <p:txBody>
          <a:bodyPr/>
          <a:lstStyle/>
          <a:p>
            <a:pPr marL="0" indent="0">
              <a:buNone/>
            </a:pPr>
            <a:r>
              <a:rPr lang="en-US" dirty="0"/>
              <a:t>Now split up into pairs or small groups and work through some additional cases</a:t>
            </a:r>
          </a:p>
          <a:p>
            <a:r>
              <a:rPr lang="en-US" dirty="0"/>
              <a:t>One person should read the case</a:t>
            </a:r>
          </a:p>
          <a:p>
            <a:r>
              <a:rPr lang="en-US" dirty="0"/>
              <a:t>One person should talk through the algorithm to determine the best care for each patient</a:t>
            </a:r>
          </a:p>
          <a:p>
            <a:r>
              <a:rPr lang="en-US" dirty="0"/>
              <a:t>Switch who reads each case </a:t>
            </a:r>
          </a:p>
          <a:p>
            <a:r>
              <a:rPr lang="en-US" dirty="0"/>
              <a:t>Be sure to consider the specific context of your health care system for each case </a:t>
            </a:r>
          </a:p>
          <a:p>
            <a:endParaRPr lang="en-US" dirty="0"/>
          </a:p>
        </p:txBody>
      </p:sp>
    </p:spTree>
    <p:extLst>
      <p:ext uri="{BB962C8B-B14F-4D97-AF65-F5344CB8AC3E}">
        <p14:creationId xmlns:p14="http://schemas.microsoft.com/office/powerpoint/2010/main" val="175756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9F6809F8-0CE1-C8B4-6C93-A1A936E046DC}"/>
              </a:ext>
            </a:extLst>
          </p:cNvPr>
          <p:cNvSpPr txBox="1">
            <a:spLocks/>
          </p:cNvSpPr>
          <p:nvPr/>
        </p:nvSpPr>
        <p:spPr>
          <a:xfrm>
            <a:off x="838166" y="1800457"/>
            <a:ext cx="10556789" cy="4049990"/>
          </a:xfrm>
          <a:prstGeom prst="rect">
            <a:avLst/>
          </a:prstGeom>
        </p:spPr>
        <p:txBody>
          <a:bodyPr vert="horz" lIns="91440" tIns="45720" rIns="91440" bIns="45720" rtlCol="0" anchor="t">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Clr>
                <a:srgbClr val="BA0C2F"/>
              </a:buClr>
              <a:buFont typeface="Wingdings,Sans-Serif" panose="020B0604020202020204" pitchFamily="34" charset="0"/>
              <a:buChar char="q"/>
            </a:pPr>
            <a:r>
              <a:rPr lang="en" sz="2600" dirty="0">
                <a:ea typeface="+mn-lt"/>
                <a:cs typeface="+mn-lt"/>
              </a:rPr>
              <a:t>This approach</a:t>
            </a:r>
            <a:r>
              <a:rPr lang="en" sz="2600" dirty="0">
                <a:cs typeface="Calibri"/>
              </a:rPr>
              <a:t> is designed for early detection and treatment of COVID-19 in LMICs to reduce burden on health systems and prevent hospitalizations and deaths</a:t>
            </a:r>
            <a:endParaRPr lang="en-US" sz="2600" dirty="0">
              <a:ea typeface="+mn-lt"/>
              <a:cs typeface="+mn-lt"/>
            </a:endParaRPr>
          </a:p>
          <a:p>
            <a:pPr>
              <a:buClr>
                <a:srgbClr val="BA0C2F"/>
              </a:buClr>
            </a:pPr>
            <a:endParaRPr lang="en" sz="2600" dirty="0">
              <a:cs typeface="Calibri"/>
            </a:endParaRPr>
          </a:p>
          <a:p>
            <a:pPr>
              <a:buClr>
                <a:srgbClr val="BA0C2F"/>
              </a:buClr>
              <a:buFont typeface="Wingdings,Sans-Serif" panose="020B0604020202020204" pitchFamily="34" charset="0"/>
              <a:buChar char="q"/>
            </a:pPr>
            <a:r>
              <a:rPr lang="en" sz="2600" dirty="0">
                <a:cs typeface="Calibri"/>
              </a:rPr>
              <a:t> Available oral antivirals (brand name)</a:t>
            </a:r>
          </a:p>
          <a:p>
            <a:pPr marL="914400" lvl="1" indent="-457200">
              <a:buFont typeface="Arial" panose="020B0604020202020204" pitchFamily="34" charset="0"/>
              <a:buChar char="•"/>
            </a:pPr>
            <a:r>
              <a:rPr lang="en" sz="2600" b="1" dirty="0">
                <a:ea typeface="+mn-lt"/>
                <a:cs typeface="+mn-lt"/>
              </a:rPr>
              <a:t>Nirmatrelvir / Ritonavir (Paxlovid)</a:t>
            </a:r>
          </a:p>
          <a:p>
            <a:pPr marL="914400" lvl="1" indent="-457200">
              <a:buFont typeface="Arial,Sans-Serif" panose="020B0604020202020204" pitchFamily="34" charset="0"/>
              <a:buChar char="•"/>
            </a:pPr>
            <a:r>
              <a:rPr lang="en" sz="2600" b="1" dirty="0" err="1">
                <a:ea typeface="+mn-lt"/>
                <a:cs typeface="+mn-lt"/>
              </a:rPr>
              <a:t>Molnupiravir</a:t>
            </a:r>
            <a:endParaRPr lang="en" sz="2600" b="1">
              <a:ea typeface="+mn-lt"/>
              <a:cs typeface="+mn-lt"/>
            </a:endParaRPr>
          </a:p>
          <a:p>
            <a:pPr lvl="1"/>
            <a:endParaRPr lang="en" sz="2600" b="1" dirty="0">
              <a:cs typeface="Calibri"/>
            </a:endParaRPr>
          </a:p>
          <a:p>
            <a:pPr>
              <a:buClr>
                <a:srgbClr val="BA0C2F"/>
              </a:buClr>
              <a:buFont typeface="Wingdings,Sans-Serif" panose="020B0604020202020204" pitchFamily="34" charset="0"/>
              <a:buChar char="q"/>
            </a:pPr>
            <a:r>
              <a:rPr lang="en" sz="2600" dirty="0">
                <a:cs typeface="Calibri"/>
              </a:rPr>
              <a:t> Current evidence/guidelines support Nirmatrelvir/Ritonavir as preferred</a:t>
            </a:r>
            <a:endParaRPr lang="en" dirty="0">
              <a:cs typeface="Calibri"/>
            </a:endParaRPr>
          </a:p>
          <a:p>
            <a:pPr>
              <a:buClr>
                <a:srgbClr val="BA0C2F"/>
              </a:buClr>
            </a:pPr>
            <a:endParaRPr lang="en" sz="2600" dirty="0">
              <a:cs typeface="Calibri"/>
            </a:endParaRPr>
          </a:p>
          <a:p>
            <a:pPr>
              <a:buClr>
                <a:srgbClr val="BA0C2F"/>
              </a:buClr>
              <a:buFont typeface="Wingdings,Sans-Serif" panose="020B0604020202020204" pitchFamily="34" charset="0"/>
              <a:buChar char="q"/>
            </a:pPr>
            <a:r>
              <a:rPr lang="en" sz="2600" dirty="0">
                <a:cs typeface="Calibri"/>
              </a:rPr>
              <a:t> Clinical algorithm can accommodate updates to guidelines including new oral antiviral drugs as appropriate</a:t>
            </a:r>
            <a:endParaRPr lang="en">
              <a:cs typeface="Calibri" panose="020F0502020204030204"/>
            </a:endParaRPr>
          </a:p>
          <a:p>
            <a:pPr marL="0" indent="0">
              <a:buClr>
                <a:srgbClr val="BA0C2F"/>
              </a:buClr>
              <a:buNone/>
            </a:pPr>
            <a:endParaRPr lang="en-US" sz="2600">
              <a:cs typeface="Calibri"/>
            </a:endParaRPr>
          </a:p>
        </p:txBody>
      </p:sp>
      <p:sp>
        <p:nvSpPr>
          <p:cNvPr id="3" name="Google Shape;84;g13d29f3fa2e_1_0">
            <a:extLst>
              <a:ext uri="{FF2B5EF4-FFF2-40B4-BE49-F238E27FC236}">
                <a16:creationId xmlns:a16="http://schemas.microsoft.com/office/drawing/2014/main" id="{851D08E2-A857-D069-6F29-EC1D8F29D2FE}"/>
              </a:ext>
            </a:extLst>
          </p:cNvPr>
          <p:cNvSpPr txBox="1">
            <a:spLocks noGrp="1"/>
          </p:cNvSpPr>
          <p:nvPr>
            <p:ph type="title"/>
          </p:nvPr>
        </p:nvSpPr>
        <p:spPr>
          <a:xfrm>
            <a:off x="838200" y="477420"/>
            <a:ext cx="10515600" cy="1325563"/>
          </a:xfrm>
        </p:spPr>
        <p:txBody>
          <a:bodyPr/>
          <a:lstStyle/>
          <a:p>
            <a:r>
              <a:rPr lang="en-US" dirty="0">
                <a:latin typeface="Candara"/>
              </a:rPr>
              <a:t>Oral Antivirals for Mild-to-Moderate COVID-19</a:t>
            </a:r>
            <a:endParaRPr lang="en-US" dirty="0"/>
          </a:p>
        </p:txBody>
      </p:sp>
    </p:spTree>
    <p:extLst>
      <p:ext uri="{BB962C8B-B14F-4D97-AF65-F5344CB8AC3E}">
        <p14:creationId xmlns:p14="http://schemas.microsoft.com/office/powerpoint/2010/main" val="329729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3d29f3fa2e_1_0"/>
          <p:cNvSpPr txBox="1">
            <a:spLocks noGrp="1"/>
          </p:cNvSpPr>
          <p:nvPr>
            <p:ph type="title"/>
          </p:nvPr>
        </p:nvSpPr>
        <p:spPr>
          <a:xfrm>
            <a:off x="838200" y="92233"/>
            <a:ext cx="10515600" cy="1325563"/>
          </a:xfrm>
        </p:spPr>
        <p:txBody>
          <a:bodyPr/>
          <a:lstStyle/>
          <a:p>
            <a:pPr lvl="0"/>
            <a:r>
              <a:rPr lang="en-US" dirty="0"/>
              <a:t>Efficacy</a:t>
            </a:r>
          </a:p>
        </p:txBody>
      </p:sp>
      <p:sp>
        <p:nvSpPr>
          <p:cNvPr id="4" name="Rectangle 3">
            <a:extLst>
              <a:ext uri="{FF2B5EF4-FFF2-40B4-BE49-F238E27FC236}">
                <a16:creationId xmlns:a16="http://schemas.microsoft.com/office/drawing/2014/main" id="{B018FD00-3486-4C95-9D3A-85074AC1D48D}"/>
              </a:ext>
            </a:extLst>
          </p:cNvPr>
          <p:cNvSpPr/>
          <p:nvPr/>
        </p:nvSpPr>
        <p:spPr>
          <a:xfrm>
            <a:off x="988925" y="1117991"/>
            <a:ext cx="4619920" cy="4779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F7D43F-4CCB-48BF-9BF8-4004BBFDC6A7}"/>
              </a:ext>
            </a:extLst>
          </p:cNvPr>
          <p:cNvSpPr txBox="1"/>
          <p:nvPr/>
        </p:nvSpPr>
        <p:spPr>
          <a:xfrm>
            <a:off x="1178247" y="1306527"/>
            <a:ext cx="4242062" cy="3908762"/>
          </a:xfrm>
          <a:prstGeom prst="rect">
            <a:avLst/>
          </a:prstGeom>
          <a:noFill/>
        </p:spPr>
        <p:txBody>
          <a:bodyPr wrap="square" rtlCol="0">
            <a:spAutoFit/>
          </a:bodyPr>
          <a:lstStyle/>
          <a:p>
            <a:r>
              <a:rPr lang="en-US" sz="3200" b="1" dirty="0" err="1"/>
              <a:t>Paxlovid</a:t>
            </a:r>
            <a:endParaRPr lang="en-US" sz="3200" b="1" dirty="0"/>
          </a:p>
          <a:p>
            <a:r>
              <a:rPr lang="en-US" sz="2400" dirty="0"/>
              <a:t>The EPIC-HR trial demonstrated that starting ritonavir-boosted </a:t>
            </a:r>
            <a:r>
              <a:rPr lang="en-US" sz="2400" dirty="0" err="1"/>
              <a:t>nirmatrelvir</a:t>
            </a:r>
            <a:r>
              <a:rPr lang="en-US" sz="2400" dirty="0"/>
              <a:t> treatment in </a:t>
            </a:r>
            <a:r>
              <a:rPr lang="en-US" sz="2400" dirty="0" err="1"/>
              <a:t>nonhospitalized</a:t>
            </a:r>
            <a:r>
              <a:rPr lang="en-US" sz="2400" dirty="0"/>
              <a:t> adults with mild to moderate COVID-19 within 5 days of symptom onset reduced the risk of hospitalization or death through Day 28 by 89% compared to placebo</a:t>
            </a:r>
          </a:p>
        </p:txBody>
      </p:sp>
      <p:sp>
        <p:nvSpPr>
          <p:cNvPr id="8" name="Rectangle 7">
            <a:extLst>
              <a:ext uri="{FF2B5EF4-FFF2-40B4-BE49-F238E27FC236}">
                <a16:creationId xmlns:a16="http://schemas.microsoft.com/office/drawing/2014/main" id="{993D88A0-42AD-472E-8815-120D8E124A44}"/>
              </a:ext>
            </a:extLst>
          </p:cNvPr>
          <p:cNvSpPr/>
          <p:nvPr/>
        </p:nvSpPr>
        <p:spPr>
          <a:xfrm>
            <a:off x="6608871" y="1117991"/>
            <a:ext cx="4619920" cy="4779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4CF55C-CE80-4B73-8FBB-D06C7C2BF84E}"/>
              </a:ext>
            </a:extLst>
          </p:cNvPr>
          <p:cNvSpPr txBox="1"/>
          <p:nvPr/>
        </p:nvSpPr>
        <p:spPr>
          <a:xfrm>
            <a:off x="6883034" y="1306527"/>
            <a:ext cx="4242062" cy="2062103"/>
          </a:xfrm>
          <a:prstGeom prst="rect">
            <a:avLst/>
          </a:prstGeom>
          <a:noFill/>
        </p:spPr>
        <p:txBody>
          <a:bodyPr wrap="square" rtlCol="0">
            <a:spAutoFit/>
          </a:bodyPr>
          <a:lstStyle/>
          <a:p>
            <a:r>
              <a:rPr lang="en-US" sz="3200" b="1" dirty="0" err="1"/>
              <a:t>Molnupiravir</a:t>
            </a:r>
            <a:endParaRPr lang="en-US" sz="3200" b="1" dirty="0"/>
          </a:p>
          <a:p>
            <a:r>
              <a:rPr lang="en-US" sz="2400" dirty="0"/>
              <a:t>In the </a:t>
            </a:r>
            <a:r>
              <a:rPr lang="en-US" sz="2400" dirty="0" err="1"/>
              <a:t>MOVe</a:t>
            </a:r>
            <a:r>
              <a:rPr lang="en-US" sz="2400" dirty="0"/>
              <a:t>-OUT trial, </a:t>
            </a:r>
            <a:r>
              <a:rPr lang="en-US" sz="2400" dirty="0" err="1"/>
              <a:t>Molnupiravir</a:t>
            </a:r>
            <a:r>
              <a:rPr lang="en-US" sz="2400" dirty="0"/>
              <a:t> reduced the rate of hospitalization or death by 30% compared to placebo</a:t>
            </a:r>
          </a:p>
        </p:txBody>
      </p:sp>
      <p:sp>
        <p:nvSpPr>
          <p:cNvPr id="3" name="TextBox 2">
            <a:extLst>
              <a:ext uri="{FF2B5EF4-FFF2-40B4-BE49-F238E27FC236}">
                <a16:creationId xmlns:a16="http://schemas.microsoft.com/office/drawing/2014/main" id="{5E9F512A-BEBA-B6B7-2E15-A66FFC53B534}"/>
              </a:ext>
            </a:extLst>
          </p:cNvPr>
          <p:cNvSpPr txBox="1"/>
          <p:nvPr/>
        </p:nvSpPr>
        <p:spPr>
          <a:xfrm>
            <a:off x="720131" y="6347209"/>
            <a:ext cx="114718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3"/>
              </a:rPr>
              <a:t>PAXLOVID™ (nirmatrelvir tablets; ritonavir tablets) For Patients</a:t>
            </a:r>
            <a:endParaRPr lang="en-US" sz="1200"/>
          </a:p>
          <a:p>
            <a:r>
              <a:rPr lang="en-US" sz="1200" dirty="0">
                <a:ea typeface="+mn-lt"/>
                <a:cs typeface="+mn-lt"/>
                <a:hlinkClick r:id="rId4"/>
              </a:rPr>
              <a:t>Pfizer’s Novel COVID-19 Oral Antiviral Treatment Candidate Reduced Risk of Hospitalization or Death by 89% in Interim Analysis of Phase 2/3 EPIC-HR Study | Pfizer</a:t>
            </a:r>
            <a:endParaRPr lang="en-US" sz="1200" dirty="0"/>
          </a:p>
        </p:txBody>
      </p:sp>
    </p:spTree>
    <p:extLst>
      <p:ext uri="{BB962C8B-B14F-4D97-AF65-F5344CB8AC3E}">
        <p14:creationId xmlns:p14="http://schemas.microsoft.com/office/powerpoint/2010/main" val="201764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8" name="Title 7">
            <a:extLst>
              <a:ext uri="{FF2B5EF4-FFF2-40B4-BE49-F238E27FC236}">
                <a16:creationId xmlns:a16="http://schemas.microsoft.com/office/drawing/2014/main" id="{AC424A70-FD2C-4B1D-B458-4B80C57C0D1F}"/>
              </a:ext>
            </a:extLst>
          </p:cNvPr>
          <p:cNvSpPr>
            <a:spLocks noGrp="1"/>
          </p:cNvSpPr>
          <p:nvPr>
            <p:ph type="title"/>
          </p:nvPr>
        </p:nvSpPr>
        <p:spPr>
          <a:xfrm>
            <a:off x="324490" y="394286"/>
            <a:ext cx="10515600" cy="1325563"/>
          </a:xfrm>
        </p:spPr>
        <p:txBody>
          <a:bodyPr anchor="t">
            <a:normAutofit/>
          </a:bodyPr>
          <a:lstStyle/>
          <a:p>
            <a:r>
              <a:rPr lang="en-US" dirty="0">
                <a:solidFill>
                  <a:schemeClr val="dk1"/>
                </a:solidFill>
                <a:ea typeface="Calibri"/>
                <a:cs typeface="Calibri"/>
                <a:sym typeface="Calibri"/>
              </a:rPr>
              <a:t>Dosing &amp; Dispensing</a:t>
            </a:r>
            <a:br>
              <a:rPr lang="en-US" dirty="0"/>
            </a:br>
            <a:endParaRPr lang="en-US" dirty="0"/>
          </a:p>
        </p:txBody>
      </p:sp>
      <p:graphicFrame>
        <p:nvGraphicFramePr>
          <p:cNvPr id="2" name="Diagram 1">
            <a:extLst>
              <a:ext uri="{FF2B5EF4-FFF2-40B4-BE49-F238E27FC236}">
                <a16:creationId xmlns:a16="http://schemas.microsoft.com/office/drawing/2014/main" id="{A3305C42-8323-4928-9F1B-0CC311F19DA1}"/>
              </a:ext>
            </a:extLst>
          </p:cNvPr>
          <p:cNvGraphicFramePr/>
          <p:nvPr>
            <p:extLst>
              <p:ext uri="{D42A27DB-BD31-4B8C-83A1-F6EECF244321}">
                <p14:modId xmlns:p14="http://schemas.microsoft.com/office/powerpoint/2010/main" val="4217040680"/>
              </p:ext>
            </p:extLst>
          </p:nvPr>
        </p:nvGraphicFramePr>
        <p:xfrm>
          <a:off x="2032000" y="93252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FEB1D7ED-B210-DFC9-8309-26B329A618F0}"/>
              </a:ext>
            </a:extLst>
          </p:cNvPr>
          <p:cNvSpPr txBox="1"/>
          <p:nvPr/>
        </p:nvSpPr>
        <p:spPr>
          <a:xfrm>
            <a:off x="720131" y="6347209"/>
            <a:ext cx="114718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8"/>
              </a:rPr>
              <a:t>PAXLOVID™ (nirmatrelvir tablets; ritonavir tablets) For Patients</a:t>
            </a:r>
            <a:endParaRPr lang="en-US" sz="1200"/>
          </a:p>
          <a:p>
            <a:r>
              <a:rPr lang="en-US" sz="1200" dirty="0">
                <a:ea typeface="+mn-lt"/>
                <a:cs typeface="+mn-lt"/>
                <a:hlinkClick r:id="rId9"/>
              </a:rPr>
              <a:t>Pfizer’s Novel COVID-19 Oral Antiviral Treatment Candidate Reduced Risk of Hospitalization or Death by 89% in Interim Analysis of Phase 2/3 EPIC-HR Study | Pfizer</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8EEF-D356-55FF-1170-7456B3770A6F}"/>
              </a:ext>
            </a:extLst>
          </p:cNvPr>
          <p:cNvSpPr>
            <a:spLocks noGrp="1"/>
          </p:cNvSpPr>
          <p:nvPr>
            <p:ph type="title"/>
          </p:nvPr>
        </p:nvSpPr>
        <p:spPr/>
        <p:txBody>
          <a:bodyPr/>
          <a:lstStyle/>
          <a:p>
            <a:r>
              <a:rPr lang="en-US" dirty="0" err="1"/>
              <a:t>Paxlovid</a:t>
            </a:r>
            <a:endParaRPr lang="en-US" dirty="0"/>
          </a:p>
        </p:txBody>
      </p:sp>
      <p:sp>
        <p:nvSpPr>
          <p:cNvPr id="3" name="Text Placeholder 2">
            <a:extLst>
              <a:ext uri="{FF2B5EF4-FFF2-40B4-BE49-F238E27FC236}">
                <a16:creationId xmlns:a16="http://schemas.microsoft.com/office/drawing/2014/main" id="{76F82464-31A9-9BB1-177B-C5E43779401A}"/>
              </a:ext>
            </a:extLst>
          </p:cNvPr>
          <p:cNvSpPr>
            <a:spLocks noGrp="1"/>
          </p:cNvSpPr>
          <p:nvPr>
            <p:ph type="body" idx="1"/>
          </p:nvPr>
        </p:nvSpPr>
        <p:spPr/>
        <p:txBody>
          <a:bodyPr>
            <a:normAutofit fontScale="92500" lnSpcReduction="20000"/>
          </a:bodyPr>
          <a:lstStyle/>
          <a:p>
            <a:pPr marL="0" indent="0">
              <a:buNone/>
            </a:pPr>
            <a:r>
              <a:rPr lang="en-US" b="1" dirty="0"/>
              <a:t>Indications: </a:t>
            </a:r>
          </a:p>
          <a:p>
            <a:r>
              <a:rPr lang="en-US" dirty="0"/>
              <a:t>Treatment of mild-to-moderate COVID-19 in adults and pediatric patients </a:t>
            </a:r>
          </a:p>
          <a:p>
            <a:r>
              <a:rPr lang="en-US" dirty="0"/>
              <a:t>Aged 12 years and older, and weighing at least 40 kilograms (~ 88 pounds) </a:t>
            </a:r>
          </a:p>
          <a:p>
            <a:r>
              <a:rPr lang="en-US" dirty="0"/>
              <a:t>Positive results of direct SARS-CoV-2 testing, and at high risk for progression to severe COVID-19, including hospitalization or death </a:t>
            </a:r>
          </a:p>
          <a:p>
            <a:r>
              <a:rPr lang="en-US" dirty="0" err="1"/>
              <a:t>Paxlovid</a:t>
            </a:r>
            <a:r>
              <a:rPr lang="en-US" dirty="0"/>
              <a:t> should be initiated as soon as possible after diagnosis of COVID19 and within five days of symptom onset</a:t>
            </a:r>
          </a:p>
          <a:p>
            <a:pPr marL="0" indent="0">
              <a:buNone/>
            </a:pPr>
            <a:r>
              <a:rPr lang="en-US" dirty="0"/>
              <a:t> </a:t>
            </a:r>
          </a:p>
          <a:p>
            <a:pPr marL="0" indent="0">
              <a:buNone/>
            </a:pPr>
            <a:r>
              <a:rPr lang="en-US" b="1" dirty="0"/>
              <a:t>Contraindications:</a:t>
            </a:r>
            <a:r>
              <a:rPr lang="en-US" dirty="0"/>
              <a:t> </a:t>
            </a:r>
          </a:p>
          <a:p>
            <a:r>
              <a:rPr lang="en-US" dirty="0"/>
              <a:t>Age &lt;12</a:t>
            </a:r>
          </a:p>
          <a:p>
            <a:r>
              <a:rPr lang="en-US" dirty="0"/>
              <a:t>Advanced kidney disease (GFR &lt;30mL/min)</a:t>
            </a:r>
          </a:p>
          <a:p>
            <a:r>
              <a:rPr lang="en-US" dirty="0"/>
              <a:t>Advanced liver disease</a:t>
            </a:r>
          </a:p>
          <a:p>
            <a:r>
              <a:rPr lang="en-US" dirty="0"/>
              <a:t>Severe COVID-19 illness requiring hospitalization</a:t>
            </a:r>
          </a:p>
          <a:p>
            <a:endParaRPr lang="en-US" dirty="0"/>
          </a:p>
        </p:txBody>
      </p:sp>
      <p:sp>
        <p:nvSpPr>
          <p:cNvPr id="5" name="TextBox 4">
            <a:extLst>
              <a:ext uri="{FF2B5EF4-FFF2-40B4-BE49-F238E27FC236}">
                <a16:creationId xmlns:a16="http://schemas.microsoft.com/office/drawing/2014/main" id="{06087630-599E-D1F4-A9F2-4C0CC05AC6DD}"/>
              </a:ext>
            </a:extLst>
          </p:cNvPr>
          <p:cNvSpPr txBox="1"/>
          <p:nvPr/>
        </p:nvSpPr>
        <p:spPr>
          <a:xfrm>
            <a:off x="720131" y="6347209"/>
            <a:ext cx="114718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3"/>
              </a:rPr>
              <a:t>Ritonavir-Boosted Nirmatrelvir (Paxlovid) | COVID-19 Treatment Guidelines (nih.gov)</a:t>
            </a:r>
            <a:endParaRPr lang="en-US" sz="1200">
              <a:ea typeface="+mn-lt"/>
              <a:cs typeface="+mn-lt"/>
            </a:endParaRPr>
          </a:p>
          <a:p>
            <a:r>
              <a:rPr lang="en-US" sz="1200" dirty="0">
                <a:ea typeface="+mn-lt"/>
                <a:cs typeface="+mn-lt"/>
                <a:hlinkClick r:id="rId4"/>
              </a:rPr>
              <a:t>Paxlovid Drug-Drug Interactions | COVID-19 Treatment Guidelines (nih.gov)</a:t>
            </a:r>
            <a:endParaRPr lang="en-US">
              <a:cs typeface="Calibri"/>
            </a:endParaRPr>
          </a:p>
        </p:txBody>
      </p:sp>
    </p:spTree>
    <p:extLst>
      <p:ext uri="{BB962C8B-B14F-4D97-AF65-F5344CB8AC3E}">
        <p14:creationId xmlns:p14="http://schemas.microsoft.com/office/powerpoint/2010/main" val="149503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8EEF-D356-55FF-1170-7456B3770A6F}"/>
              </a:ext>
            </a:extLst>
          </p:cNvPr>
          <p:cNvSpPr>
            <a:spLocks noGrp="1"/>
          </p:cNvSpPr>
          <p:nvPr>
            <p:ph type="title"/>
          </p:nvPr>
        </p:nvSpPr>
        <p:spPr/>
        <p:txBody>
          <a:bodyPr/>
          <a:lstStyle/>
          <a:p>
            <a:r>
              <a:rPr lang="en-US" dirty="0" err="1"/>
              <a:t>Molnupiravir</a:t>
            </a:r>
            <a:endParaRPr lang="en-US" dirty="0"/>
          </a:p>
        </p:txBody>
      </p:sp>
      <p:sp>
        <p:nvSpPr>
          <p:cNvPr id="3" name="Text Placeholder 2">
            <a:extLst>
              <a:ext uri="{FF2B5EF4-FFF2-40B4-BE49-F238E27FC236}">
                <a16:creationId xmlns:a16="http://schemas.microsoft.com/office/drawing/2014/main" id="{76F82464-31A9-9BB1-177B-C5E43779401A}"/>
              </a:ext>
            </a:extLst>
          </p:cNvPr>
          <p:cNvSpPr>
            <a:spLocks noGrp="1"/>
          </p:cNvSpPr>
          <p:nvPr>
            <p:ph type="body" idx="1"/>
          </p:nvPr>
        </p:nvSpPr>
        <p:spPr/>
        <p:txBody>
          <a:bodyPr>
            <a:normAutofit/>
          </a:bodyPr>
          <a:lstStyle/>
          <a:p>
            <a:pPr marL="0" indent="0">
              <a:buNone/>
            </a:pPr>
            <a:r>
              <a:rPr lang="en-US" b="1" dirty="0"/>
              <a:t>Indications: </a:t>
            </a:r>
          </a:p>
          <a:p>
            <a:r>
              <a:rPr lang="en-US" dirty="0"/>
              <a:t>For treatment of adults (&gt;18 years) with mild to moderate COVID-19 who are within 5 days of symptom onset, who are at high risk of progressing to severe disease, and for whom alternative antiviral therapies are not accessible or clinically appropriate. </a:t>
            </a:r>
          </a:p>
          <a:p>
            <a:pPr marL="0" indent="0">
              <a:buNone/>
            </a:pPr>
            <a:endParaRPr lang="en-US" dirty="0"/>
          </a:p>
          <a:p>
            <a:pPr marL="0" indent="0">
              <a:buNone/>
            </a:pPr>
            <a:r>
              <a:rPr lang="en-US" b="1" dirty="0"/>
              <a:t>Contraindications:</a:t>
            </a:r>
            <a:r>
              <a:rPr lang="en-US" dirty="0"/>
              <a:t> </a:t>
            </a:r>
          </a:p>
          <a:p>
            <a:r>
              <a:rPr lang="en-US" dirty="0"/>
              <a:t>Age &lt;18</a:t>
            </a:r>
          </a:p>
          <a:p>
            <a:r>
              <a:rPr lang="en-US" dirty="0"/>
              <a:t>Pregnancy</a:t>
            </a:r>
          </a:p>
          <a:p>
            <a:r>
              <a:rPr lang="en-US" dirty="0"/>
              <a:t>Severe COVID-19 illness requiring hospitalization</a:t>
            </a:r>
          </a:p>
          <a:p>
            <a:endParaRPr lang="en-US" dirty="0"/>
          </a:p>
        </p:txBody>
      </p:sp>
      <p:sp>
        <p:nvSpPr>
          <p:cNvPr id="4" name="TextBox 3">
            <a:extLst>
              <a:ext uri="{FF2B5EF4-FFF2-40B4-BE49-F238E27FC236}">
                <a16:creationId xmlns:a16="http://schemas.microsoft.com/office/drawing/2014/main" id="{C9F1FF64-1B94-EBF9-A884-53EEBADADEAB}"/>
              </a:ext>
            </a:extLst>
          </p:cNvPr>
          <p:cNvSpPr txBox="1"/>
          <p:nvPr/>
        </p:nvSpPr>
        <p:spPr>
          <a:xfrm>
            <a:off x="1205802" y="6347208"/>
            <a:ext cx="87253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ea typeface="+mn-lt"/>
                <a:cs typeface="+mn-lt"/>
                <a:hlinkClick r:id="rId3"/>
              </a:rPr>
              <a:t>Molnupiravir | COVID-19 Treatment Guidelines (nih.gov)</a:t>
            </a:r>
            <a:endParaRPr lang="en-US" sz="1400"/>
          </a:p>
        </p:txBody>
      </p:sp>
    </p:spTree>
    <p:extLst>
      <p:ext uri="{BB962C8B-B14F-4D97-AF65-F5344CB8AC3E}">
        <p14:creationId xmlns:p14="http://schemas.microsoft.com/office/powerpoint/2010/main" val="34674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3"/>
          <a:srcRect l="13750" r="13583"/>
          <a:stretch/>
        </p:blipFill>
        <p:spPr>
          <a:xfrm>
            <a:off x="1676400" y="0"/>
            <a:ext cx="8859520" cy="6858000"/>
          </a:xfrm>
          <a:prstGeom prst="rect">
            <a:avLst/>
          </a:prstGeom>
        </p:spPr>
      </p:pic>
      <p:sp>
        <p:nvSpPr>
          <p:cNvPr id="2" name="TextBox 1">
            <a:extLst>
              <a:ext uri="{FF2B5EF4-FFF2-40B4-BE49-F238E27FC236}">
                <a16:creationId xmlns:a16="http://schemas.microsoft.com/office/drawing/2014/main" id="{F49B5DE7-1FF1-0F7E-1899-C5C263F2DFD8}"/>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4"/>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44120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D73222-6520-44E8-8E2B-80A9130C10AC}"/>
              </a:ext>
            </a:extLst>
          </p:cNvPr>
          <p:cNvPicPr>
            <a:picLocks noChangeAspect="1"/>
          </p:cNvPicPr>
          <p:nvPr/>
        </p:nvPicPr>
        <p:blipFill rotWithShape="1">
          <a:blip r:embed="rId2"/>
          <a:srcRect l="13750" r="13583"/>
          <a:stretch/>
        </p:blipFill>
        <p:spPr>
          <a:xfrm>
            <a:off x="1676400" y="0"/>
            <a:ext cx="8859520" cy="6858000"/>
          </a:xfrm>
          <a:prstGeom prst="rect">
            <a:avLst/>
          </a:prstGeom>
        </p:spPr>
      </p:pic>
      <p:sp>
        <p:nvSpPr>
          <p:cNvPr id="2" name="Rectangle 1">
            <a:extLst>
              <a:ext uri="{FF2B5EF4-FFF2-40B4-BE49-F238E27FC236}">
                <a16:creationId xmlns:a16="http://schemas.microsoft.com/office/drawing/2014/main" id="{F12D423E-7777-4C56-AB07-EF3CC9D3909E}"/>
              </a:ext>
            </a:extLst>
          </p:cNvPr>
          <p:cNvSpPr/>
          <p:nvPr/>
        </p:nvSpPr>
        <p:spPr>
          <a:xfrm>
            <a:off x="2202810" y="1063231"/>
            <a:ext cx="535724"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1</a:t>
            </a:r>
          </a:p>
        </p:txBody>
      </p:sp>
      <p:sp>
        <p:nvSpPr>
          <p:cNvPr id="3" name="Rectangle 2">
            <a:extLst>
              <a:ext uri="{FF2B5EF4-FFF2-40B4-BE49-F238E27FC236}">
                <a16:creationId xmlns:a16="http://schemas.microsoft.com/office/drawing/2014/main" id="{62741596-79BF-4F87-ACE0-6D8F427B4DA1}"/>
              </a:ext>
            </a:extLst>
          </p:cNvPr>
          <p:cNvSpPr/>
          <p:nvPr/>
        </p:nvSpPr>
        <p:spPr>
          <a:xfrm>
            <a:off x="1403882" y="1986561"/>
            <a:ext cx="53572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2</a:t>
            </a:r>
          </a:p>
        </p:txBody>
      </p:sp>
      <p:sp>
        <p:nvSpPr>
          <p:cNvPr id="5" name="Rectangle 4">
            <a:extLst>
              <a:ext uri="{FF2B5EF4-FFF2-40B4-BE49-F238E27FC236}">
                <a16:creationId xmlns:a16="http://schemas.microsoft.com/office/drawing/2014/main" id="{DCE8D147-AAC8-41CF-A187-D8A108F3A445}"/>
              </a:ext>
            </a:extLst>
          </p:cNvPr>
          <p:cNvSpPr/>
          <p:nvPr/>
        </p:nvSpPr>
        <p:spPr>
          <a:xfrm>
            <a:off x="3787173" y="3353696"/>
            <a:ext cx="53572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3</a:t>
            </a:r>
          </a:p>
        </p:txBody>
      </p:sp>
      <p:sp>
        <p:nvSpPr>
          <p:cNvPr id="7" name="TextBox 6">
            <a:extLst>
              <a:ext uri="{FF2B5EF4-FFF2-40B4-BE49-F238E27FC236}">
                <a16:creationId xmlns:a16="http://schemas.microsoft.com/office/drawing/2014/main" id="{2B497C1D-E6F7-7F35-40E5-B57630174CAB}"/>
              </a:ext>
            </a:extLst>
          </p:cNvPr>
          <p:cNvSpPr txBox="1"/>
          <p:nvPr/>
        </p:nvSpPr>
        <p:spPr>
          <a:xfrm>
            <a:off x="10751736" y="5560088"/>
            <a:ext cx="1239296" cy="12234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dirty="0">
                <a:ea typeface="+mn-lt"/>
                <a:cs typeface="+mn-lt"/>
                <a:hlinkClick r:id="rId3"/>
              </a:rPr>
              <a:t>https://opencriticalcare.org/wp-content/uploads/2022/04/COVID-19-Test-to-Treat-Algorithm-v2022.4-3z26sh.pdf</a:t>
            </a:r>
            <a:endParaRPr lang="en-US" sz="1050" dirty="0">
              <a:ea typeface="+mn-lt"/>
              <a:cs typeface="+mn-lt"/>
            </a:endParaRPr>
          </a:p>
        </p:txBody>
      </p:sp>
    </p:spTree>
    <p:extLst>
      <p:ext uri="{BB962C8B-B14F-4D97-AF65-F5344CB8AC3E}">
        <p14:creationId xmlns:p14="http://schemas.microsoft.com/office/powerpoint/2010/main" val="3434956109"/>
      </p:ext>
    </p:extLst>
  </p:cSld>
  <p:clrMapOvr>
    <a:masterClrMapping/>
  </p:clrMapOvr>
</p:sld>
</file>

<file path=ppt/theme/theme1.xml><?xml version="1.0" encoding="utf-8"?>
<a:theme xmlns:a="http://schemas.openxmlformats.org/drawingml/2006/main" name="1_Office Theme">
  <a:themeElements>
    <a:clrScheme name="RISE Colors">
      <a:dk1>
        <a:srgbClr val="000000"/>
      </a:dk1>
      <a:lt1>
        <a:srgbClr val="FFFFFF"/>
      </a:lt1>
      <a:dk2>
        <a:srgbClr val="213369"/>
      </a:dk2>
      <a:lt2>
        <a:srgbClr val="B9202F"/>
      </a:lt2>
      <a:accent1>
        <a:srgbClr val="A7C4E8"/>
      </a:accent1>
      <a:accent2>
        <a:srgbClr val="00AFA1"/>
      </a:accent2>
      <a:accent3>
        <a:srgbClr val="1568B2"/>
      </a:accent3>
      <a:accent4>
        <a:srgbClr val="651D32"/>
      </a:accent4>
      <a:accent5>
        <a:srgbClr val="202720"/>
      </a:accent5>
      <a:accent6>
        <a:srgbClr val="6C6363"/>
      </a:accent6>
      <a:hlink>
        <a:srgbClr val="0563C1"/>
      </a:hlink>
      <a:folHlink>
        <a:srgbClr val="CFCF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4d5290-e6e5-4623-91d2-9fe55aa32c80">
      <Terms xmlns="http://schemas.microsoft.com/office/infopath/2007/PartnerControls"/>
    </lcf76f155ced4ddcb4097134ff3c332f>
    <TaxCatchAll xmlns="8d42e0dd-18ca-448e-996e-c2aaa315e83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13A763F985B0488895E24FE9AB232B" ma:contentTypeVersion="16" ma:contentTypeDescription="Create a new document." ma:contentTypeScope="" ma:versionID="3e262a9f7514c50efd2f0c71c565e0d0">
  <xsd:schema xmlns:xsd="http://www.w3.org/2001/XMLSchema" xmlns:xs="http://www.w3.org/2001/XMLSchema" xmlns:p="http://schemas.microsoft.com/office/2006/metadata/properties" xmlns:ns2="144d5290-e6e5-4623-91d2-9fe55aa32c80" xmlns:ns3="c6bc7fdb-94a0-4550-9262-59b9a1e24eae" xmlns:ns4="8d42e0dd-18ca-448e-996e-c2aaa315e839" targetNamespace="http://schemas.microsoft.com/office/2006/metadata/properties" ma:root="true" ma:fieldsID="27a5e2aea829883a1aeb749a891ffca7" ns2:_="" ns3:_="" ns4:_="">
    <xsd:import namespace="144d5290-e6e5-4623-91d2-9fe55aa32c80"/>
    <xsd:import namespace="c6bc7fdb-94a0-4550-9262-59b9a1e24eae"/>
    <xsd:import namespace="8d42e0dd-18ca-448e-996e-c2aaa315e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d5290-e6e5-4623-91d2-9fe55aa32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704c289-2b3b-45af-a6a7-9640d4e0ae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6bc7fdb-94a0-4550-9262-59b9a1e24e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42e0dd-18ca-448e-996e-c2aaa315e83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acac136-076d-4ff3-b5ce-f7882b9d6517}" ma:internalName="TaxCatchAll" ma:showField="CatchAllData" ma:web="c6bc7fdb-94a0-4550-9262-59b9a1e24e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BA5A24-D1B8-45DD-B520-1C5BEE064625}">
  <ds:schemaRefs>
    <ds:schemaRef ds:uri="http://www.w3.org/XML/1998/namespace"/>
    <ds:schemaRef ds:uri="144d5290-e6e5-4623-91d2-9fe55aa32c80"/>
    <ds:schemaRef ds:uri="http://schemas.microsoft.com/office/2006/metadata/properties"/>
    <ds:schemaRef ds:uri="c6bc7fdb-94a0-4550-9262-59b9a1e24ea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8d42e0dd-18ca-448e-996e-c2aaa315e839"/>
    <ds:schemaRef ds:uri="http://purl.org/dc/dcmitype/"/>
    <ds:schemaRef ds:uri="http://purl.org/dc/terms/"/>
  </ds:schemaRefs>
</ds:datastoreItem>
</file>

<file path=customXml/itemProps2.xml><?xml version="1.0" encoding="utf-8"?>
<ds:datastoreItem xmlns:ds="http://schemas.openxmlformats.org/officeDocument/2006/customXml" ds:itemID="{C413BF90-EC60-43E9-9769-A1599E517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4d5290-e6e5-4623-91d2-9fe55aa32c80"/>
    <ds:schemaRef ds:uri="c6bc7fdb-94a0-4550-9262-59b9a1e24eae"/>
    <ds:schemaRef ds:uri="8d42e0dd-18ca-448e-996e-c2aaa315e8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5EEEB0-275B-48A1-BDBF-2F0753EA4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1919</TotalTime>
  <Words>1811</Words>
  <Application>Microsoft Office PowerPoint</Application>
  <PresentationFormat>Widescreen</PresentationFormat>
  <Paragraphs>182</Paragraphs>
  <Slides>27</Slides>
  <Notes>18</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1_Office Theme</vt:lpstr>
      <vt:lpstr>1_Office Theme</vt:lpstr>
      <vt:lpstr>COVID Oral Antivirals  Clinical Algorithm</vt:lpstr>
      <vt:lpstr>Coronavirus Disease (COVID-19) </vt:lpstr>
      <vt:lpstr>Oral Antivirals for Mild-to-Moderate COVID-19</vt:lpstr>
      <vt:lpstr>Efficacy</vt:lpstr>
      <vt:lpstr>Dosing &amp; Dispensing </vt:lpstr>
      <vt:lpstr>Paxlovid</vt:lpstr>
      <vt:lpstr>Molnupiravir</vt:lpstr>
      <vt:lpstr>PowerPoint Presentation</vt:lpstr>
      <vt:lpstr>PowerPoint Presentation</vt:lpstr>
      <vt:lpstr>First steps</vt:lpstr>
      <vt:lpstr>PowerPoint Presentation</vt:lpstr>
      <vt:lpstr>Are they at high risk of progressing to more severe disease or hospitalization?</vt:lpstr>
      <vt:lpstr>PowerPoint Presentation</vt:lpstr>
      <vt:lpstr>PowerPoint Presentation</vt:lpstr>
      <vt:lpstr>Is the patient a candidate for Paxlovid?</vt:lpstr>
      <vt:lpstr>PowerPoint Presentation</vt:lpstr>
      <vt:lpstr>Paxlovid dose adjustment example</vt:lpstr>
      <vt:lpstr>PowerPoint Presentation</vt:lpstr>
      <vt:lpstr>Is the patient a candidate for Paxlovid?</vt:lpstr>
      <vt:lpstr>PowerPoint Presentation</vt:lpstr>
      <vt:lpstr>Is the patient eligible for Molnupiravir?</vt:lpstr>
      <vt:lpstr>PowerPoint Presentation</vt:lpstr>
      <vt:lpstr>Case Example</vt:lpstr>
      <vt:lpstr>PowerPoint Presentation</vt:lpstr>
      <vt:lpstr>Case Example</vt:lpstr>
      <vt:lpstr>PowerPoint Presentation</vt:lpstr>
      <vt:lpstr>Clinical Algorithm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Thumba</dc:creator>
  <cp:lastModifiedBy>Teagan Lukacs</cp:lastModifiedBy>
  <cp:revision>219</cp:revision>
  <dcterms:created xsi:type="dcterms:W3CDTF">2022-08-11T18:42:18Z</dcterms:created>
  <dcterms:modified xsi:type="dcterms:W3CDTF">2023-01-18T00:40:27Z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0x0101003313A763F985B0488895E24FE9AB232B</vt:lpwstr>
  </property>
  <property fmtid="{D5CDD505-2E9C-101B-9397-08002B2CF9AE}" pid="3" name="MediaServiceImageTags">
    <vt:lpwstr/>
  </property>
</Properties>
</file>