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handoutMasterIdLst>
    <p:handoutMasterId r:id="rId27"/>
  </p:handoutMasterIdLst>
  <p:sldIdLst>
    <p:sldId id="256" r:id="rId5"/>
    <p:sldId id="267" r:id="rId6"/>
    <p:sldId id="268" r:id="rId7"/>
    <p:sldId id="318" r:id="rId8"/>
    <p:sldId id="319" r:id="rId9"/>
    <p:sldId id="320" r:id="rId10"/>
    <p:sldId id="321" r:id="rId11"/>
    <p:sldId id="322" r:id="rId12"/>
    <p:sldId id="323" r:id="rId13"/>
    <p:sldId id="324" r:id="rId14"/>
    <p:sldId id="341" r:id="rId15"/>
    <p:sldId id="325" r:id="rId16"/>
    <p:sldId id="326" r:id="rId17"/>
    <p:sldId id="327" r:id="rId18"/>
    <p:sldId id="328" r:id="rId19"/>
    <p:sldId id="329" r:id="rId20"/>
    <p:sldId id="330" r:id="rId21"/>
    <p:sldId id="331" r:id="rId22"/>
    <p:sldId id="332" r:id="rId23"/>
    <p:sldId id="333" r:id="rId24"/>
    <p:sldId id="334" r:id="rId25"/>
    <p:sldId id="34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227AC9-88B2-AD75-042A-6F3549B39C1C}" v="4" dt="2022-12-14T16:01:33.816"/>
    <p1510:client id="{19CCEDE0-7492-C698-925D-0FB6350C6BD8}" v="4" dt="2022-11-30T13:21:59.968"/>
    <p1510:client id="{6178B583-703F-D712-1F51-177D41452BF0}" v="8" dt="2022-09-21T15:36:51.344"/>
    <p1510:client id="{1C4F8FB9-D124-A65F-A1F7-7997266EABCF}" v="1" dt="2022-12-05T14:30:09.765"/>
    <p1510:client id="{FAF91C8D-CE09-5A06-BF41-11A77AA70CA7}" v="23" dt="2023-01-19T20:29:08.881"/>
    <p1510:client id="{E41B5F8E-5CEE-0C22-A1DC-951C1DBD97D0}" v="38" dt="2022-12-26T16:35:57.821"/>
    <p1510:client id="{44302A0A-41FF-A942-A6C4-A4739F1E7C1D}" v="1" dt="2022-09-25T17:47:43.580"/>
    <p1510:client id="{5D322E3C-6E94-4995-0EB3-0652035D9562}" v="42" dt="2023-01-19T20:28:35.0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C92FB9-FC37-8B32-FA9E-235F1386791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24463DB-213E-1E2C-DA00-04BF14EB54F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E8149F-CAD5-5343-9EB3-862D02C069E2}" type="datetimeFigureOut">
              <a:rPr lang="en-US" smtClean="0"/>
              <a:t>3/12/2023</a:t>
            </a:fld>
            <a:endParaRPr lang="en-US"/>
          </a:p>
        </p:txBody>
      </p:sp>
      <p:sp>
        <p:nvSpPr>
          <p:cNvPr id="4" name="Footer Placeholder 3">
            <a:extLst>
              <a:ext uri="{FF2B5EF4-FFF2-40B4-BE49-F238E27FC236}">
                <a16:creationId xmlns:a16="http://schemas.microsoft.com/office/drawing/2014/main" id="{999187BC-874B-5ED0-F73D-0E6316D270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167E9F-B70A-0D3A-D993-F2753D3DC5B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0A93E6-3BDF-C848-8990-5133819B92FD}" type="slidenum">
              <a:rPr lang="en-US" smtClean="0"/>
              <a:t>‹#›</a:t>
            </a:fld>
            <a:endParaRPr lang="en-US"/>
          </a:p>
        </p:txBody>
      </p:sp>
    </p:spTree>
    <p:extLst>
      <p:ext uri="{BB962C8B-B14F-4D97-AF65-F5344CB8AC3E}">
        <p14:creationId xmlns:p14="http://schemas.microsoft.com/office/powerpoint/2010/main" val="12729926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mailto:kelly.curran@Jhpiego.org" TargetMode="External"/><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hyperlink" Target="mailto:eberard@usaid.gov" TargetMode="Externa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8" name="Picture 17" descr="A picture containing shape&#10;&#10;Description automatically generated">
            <a:extLst>
              <a:ext uri="{FF2B5EF4-FFF2-40B4-BE49-F238E27FC236}">
                <a16:creationId xmlns:a16="http://schemas.microsoft.com/office/drawing/2014/main" id="{60AC60BB-DAB3-870F-0577-72D9C4E48385}"/>
              </a:ext>
            </a:extLst>
          </p:cNvPr>
          <p:cNvPicPr>
            <a:picLocks noChangeAspect="1"/>
          </p:cNvPicPr>
          <p:nvPr userDrawn="1"/>
        </p:nvPicPr>
        <p:blipFill>
          <a:blip r:embed="rId2"/>
          <a:stretch>
            <a:fillRect/>
          </a:stretch>
        </p:blipFill>
        <p:spPr>
          <a:xfrm>
            <a:off x="-60960" y="0"/>
            <a:ext cx="12252960" cy="5749564"/>
          </a:xfrm>
          <a:prstGeom prst="rect">
            <a:avLst/>
          </a:prstGeom>
        </p:spPr>
      </p:pic>
      <p:sp>
        <p:nvSpPr>
          <p:cNvPr id="2" name="Title 1">
            <a:extLst>
              <a:ext uri="{FF2B5EF4-FFF2-40B4-BE49-F238E27FC236}">
                <a16:creationId xmlns:a16="http://schemas.microsoft.com/office/drawing/2014/main" id="{7133381A-EBE8-27E7-31EC-D08A3591E470}"/>
              </a:ext>
            </a:extLst>
          </p:cNvPr>
          <p:cNvSpPr>
            <a:spLocks noGrp="1"/>
          </p:cNvSpPr>
          <p:nvPr>
            <p:ph type="ctrTitle"/>
          </p:nvPr>
        </p:nvSpPr>
        <p:spPr>
          <a:xfrm>
            <a:off x="870233" y="714577"/>
            <a:ext cx="9494673" cy="2749549"/>
          </a:xfrm>
        </p:spPr>
        <p:txBody>
          <a:bodyPr anchor="b">
            <a:normAutofit/>
          </a:bodyPr>
          <a:lstStyle>
            <a:lvl1pPr algn="l">
              <a:defRPr sz="5400"/>
            </a:lvl1pPr>
          </a:lstStyle>
          <a:p>
            <a:r>
              <a:rPr lang="en-US"/>
              <a:t>Click to edit Master title style</a:t>
            </a:r>
          </a:p>
        </p:txBody>
      </p:sp>
      <p:sp>
        <p:nvSpPr>
          <p:cNvPr id="3" name="Subtitle 2">
            <a:extLst>
              <a:ext uri="{FF2B5EF4-FFF2-40B4-BE49-F238E27FC236}">
                <a16:creationId xmlns:a16="http://schemas.microsoft.com/office/drawing/2014/main" id="{C911629F-EDB4-2C40-3D91-D39D15855B7D}"/>
              </a:ext>
            </a:extLst>
          </p:cNvPr>
          <p:cNvSpPr>
            <a:spLocks noGrp="1"/>
          </p:cNvSpPr>
          <p:nvPr>
            <p:ph type="subTitle" idx="1"/>
          </p:nvPr>
        </p:nvSpPr>
        <p:spPr>
          <a:xfrm>
            <a:off x="870234" y="3637685"/>
            <a:ext cx="9494672" cy="148220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13" name="Group 12">
            <a:extLst>
              <a:ext uri="{FF2B5EF4-FFF2-40B4-BE49-F238E27FC236}">
                <a16:creationId xmlns:a16="http://schemas.microsoft.com/office/drawing/2014/main" id="{73F75E84-3BDC-8198-78E1-D28DD820679B}"/>
              </a:ext>
            </a:extLst>
          </p:cNvPr>
          <p:cNvGrpSpPr/>
          <p:nvPr userDrawn="1"/>
        </p:nvGrpSpPr>
        <p:grpSpPr>
          <a:xfrm>
            <a:off x="364732" y="5923123"/>
            <a:ext cx="6349841" cy="764540"/>
            <a:chOff x="4999196" y="5839301"/>
            <a:chExt cx="6349841" cy="764540"/>
          </a:xfrm>
        </p:grpSpPr>
        <p:pic>
          <p:nvPicPr>
            <p:cNvPr id="9" name="Picture 8" descr="A picture containing text&#10;&#10;Description automatically generated">
              <a:extLst>
                <a:ext uri="{FF2B5EF4-FFF2-40B4-BE49-F238E27FC236}">
                  <a16:creationId xmlns:a16="http://schemas.microsoft.com/office/drawing/2014/main" id="{F9A532F9-994D-6477-BA3F-46363365C9B9}"/>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224" t="19548" r="59213" b="16530"/>
            <a:stretch/>
          </p:blipFill>
          <p:spPr bwMode="auto">
            <a:xfrm>
              <a:off x="4999196" y="5839301"/>
              <a:ext cx="2228850" cy="764540"/>
            </a:xfrm>
            <a:prstGeom prst="rect">
              <a:avLst/>
            </a:prstGeom>
            <a:ln>
              <a:noFill/>
            </a:ln>
            <a:extLst>
              <a:ext uri="{53640926-AAD7-44D8-BBD7-CCE9431645EC}">
                <a14:shadowObscured xmlns:a14="http://schemas.microsoft.com/office/drawing/2010/main"/>
              </a:ext>
            </a:extLst>
          </p:spPr>
        </p:pic>
        <p:pic>
          <p:nvPicPr>
            <p:cNvPr id="10" name="Picture 9" descr="Logo&#10;&#10;Description automatically generated">
              <a:extLst>
                <a:ext uri="{FF2B5EF4-FFF2-40B4-BE49-F238E27FC236}">
                  <a16:creationId xmlns:a16="http://schemas.microsoft.com/office/drawing/2014/main" id="{71D896BD-7529-0462-4F86-519E27CB95B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160317" y="5872166"/>
              <a:ext cx="1188720" cy="698810"/>
            </a:xfrm>
            <a:prstGeom prst="rect">
              <a:avLst/>
            </a:prstGeom>
          </p:spPr>
        </p:pic>
      </p:grpSp>
    </p:spTree>
    <p:extLst>
      <p:ext uri="{BB962C8B-B14F-4D97-AF65-F5344CB8AC3E}">
        <p14:creationId xmlns:p14="http://schemas.microsoft.com/office/powerpoint/2010/main" val="2535669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2A07B-DB3F-69CB-5089-C6E79F4FFE12}"/>
              </a:ext>
            </a:extLst>
          </p:cNvPr>
          <p:cNvSpPr>
            <a:spLocks noGrp="1"/>
          </p:cNvSpPr>
          <p:nvPr>
            <p:ph type="title"/>
          </p:nvPr>
        </p:nvSpPr>
        <p:spPr>
          <a:xfrm>
            <a:off x="839788" y="7874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DEBAFA-87ED-F6FB-C57D-F2B0ABA4BEB4}"/>
              </a:ext>
            </a:extLst>
          </p:cNvPr>
          <p:cNvSpPr>
            <a:spLocks noGrp="1"/>
          </p:cNvSpPr>
          <p:nvPr>
            <p:ph idx="1"/>
          </p:nvPr>
        </p:nvSpPr>
        <p:spPr>
          <a:xfrm>
            <a:off x="5183188" y="787400"/>
            <a:ext cx="6172200" cy="5026659"/>
          </a:xfrm>
        </p:spPr>
        <p:txBody>
          <a:bodyPr>
            <a:normAutofit/>
          </a:bodyPr>
          <a:lstStyle>
            <a:lvl1pPr>
              <a:buClr>
                <a:schemeClr val="bg2"/>
              </a:buClr>
              <a:defRPr sz="2400">
                <a:latin typeface="Arial" panose="020B0604020202020204" pitchFamily="34" charset="0"/>
                <a:cs typeface="Arial" panose="020B0604020202020204" pitchFamily="34" charset="0"/>
              </a:defRPr>
            </a:lvl1pPr>
            <a:lvl2pPr>
              <a:buClr>
                <a:schemeClr val="bg2"/>
              </a:buClr>
              <a:defRPr sz="2000">
                <a:latin typeface="Arial" panose="020B0604020202020204" pitchFamily="34" charset="0"/>
                <a:cs typeface="Arial" panose="020B0604020202020204" pitchFamily="34" charset="0"/>
              </a:defRPr>
            </a:lvl2pPr>
            <a:lvl3pPr>
              <a:buClr>
                <a:schemeClr val="bg2"/>
              </a:buClr>
              <a:defRPr sz="1800">
                <a:latin typeface="Arial" panose="020B0604020202020204" pitchFamily="34" charset="0"/>
                <a:cs typeface="Arial" panose="020B0604020202020204" pitchFamily="34" charset="0"/>
              </a:defRPr>
            </a:lvl3pPr>
            <a:lvl4pPr>
              <a:buClr>
                <a:schemeClr val="bg2"/>
              </a:buClr>
              <a:defRPr sz="1600">
                <a:latin typeface="Arial" panose="020B0604020202020204" pitchFamily="34" charset="0"/>
                <a:cs typeface="Arial" panose="020B0604020202020204" pitchFamily="34" charset="0"/>
              </a:defRPr>
            </a:lvl4pPr>
            <a:lvl5pPr>
              <a:buClr>
                <a:schemeClr val="bg2"/>
              </a:buCl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52B677-9F4B-BB55-92E4-528242EB4940}"/>
              </a:ext>
            </a:extLst>
          </p:cNvPr>
          <p:cNvSpPr>
            <a:spLocks noGrp="1"/>
          </p:cNvSpPr>
          <p:nvPr>
            <p:ph type="body" sz="half" idx="2"/>
          </p:nvPr>
        </p:nvSpPr>
        <p:spPr>
          <a:xfrm>
            <a:off x="839788" y="2476500"/>
            <a:ext cx="3932237" cy="3337560"/>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9" name="Picture 8">
            <a:extLst>
              <a:ext uri="{FF2B5EF4-FFF2-40B4-BE49-F238E27FC236}">
                <a16:creationId xmlns:a16="http://schemas.microsoft.com/office/drawing/2014/main" id="{1C43341F-A27F-88EC-07CF-3ED42D886E12}"/>
              </a:ext>
            </a:extLst>
          </p:cNvPr>
          <p:cNvPicPr>
            <a:picLocks noChangeAspect="1"/>
          </p:cNvPicPr>
          <p:nvPr userDrawn="1"/>
        </p:nvPicPr>
        <p:blipFill>
          <a:blip r:embed="rId2"/>
          <a:srcRect/>
          <a:stretch/>
        </p:blipFill>
        <p:spPr>
          <a:xfrm>
            <a:off x="-7620" y="0"/>
            <a:ext cx="12207240" cy="389178"/>
          </a:xfrm>
          <a:prstGeom prst="rect">
            <a:avLst/>
          </a:prstGeom>
        </p:spPr>
      </p:pic>
    </p:spTree>
    <p:extLst>
      <p:ext uri="{BB962C8B-B14F-4D97-AF65-F5344CB8AC3E}">
        <p14:creationId xmlns:p14="http://schemas.microsoft.com/office/powerpoint/2010/main" val="3092944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9C2B2-7DBD-70B9-DD4A-6268CA487CC4}"/>
              </a:ext>
            </a:extLst>
          </p:cNvPr>
          <p:cNvSpPr>
            <a:spLocks noGrp="1"/>
          </p:cNvSpPr>
          <p:nvPr>
            <p:ph type="title"/>
          </p:nvPr>
        </p:nvSpPr>
        <p:spPr>
          <a:xfrm>
            <a:off x="839788" y="7874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D7FD09-B251-9368-0508-F681A6CE6B91}"/>
              </a:ext>
            </a:extLst>
          </p:cNvPr>
          <p:cNvSpPr>
            <a:spLocks noGrp="1"/>
          </p:cNvSpPr>
          <p:nvPr>
            <p:ph type="pic" idx="1"/>
          </p:nvPr>
        </p:nvSpPr>
        <p:spPr>
          <a:xfrm>
            <a:off x="5183188" y="787401"/>
            <a:ext cx="6172200" cy="507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A40C33-72FB-4604-6F87-D13308317B8D}"/>
              </a:ext>
            </a:extLst>
          </p:cNvPr>
          <p:cNvSpPr>
            <a:spLocks noGrp="1"/>
          </p:cNvSpPr>
          <p:nvPr>
            <p:ph type="body" sz="half" idx="2"/>
          </p:nvPr>
        </p:nvSpPr>
        <p:spPr>
          <a:xfrm>
            <a:off x="839788" y="2476500"/>
            <a:ext cx="3932237" cy="33375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9" name="Picture 8">
            <a:extLst>
              <a:ext uri="{FF2B5EF4-FFF2-40B4-BE49-F238E27FC236}">
                <a16:creationId xmlns:a16="http://schemas.microsoft.com/office/drawing/2014/main" id="{70DE73F1-CDBC-1CD5-6FAB-F08B87D378F1}"/>
              </a:ext>
            </a:extLst>
          </p:cNvPr>
          <p:cNvPicPr>
            <a:picLocks noChangeAspect="1"/>
          </p:cNvPicPr>
          <p:nvPr userDrawn="1"/>
        </p:nvPicPr>
        <p:blipFill>
          <a:blip r:embed="rId2"/>
          <a:srcRect/>
          <a:stretch/>
        </p:blipFill>
        <p:spPr>
          <a:xfrm>
            <a:off x="-7620" y="0"/>
            <a:ext cx="12207240" cy="389178"/>
          </a:xfrm>
          <a:prstGeom prst="rect">
            <a:avLst/>
          </a:prstGeom>
        </p:spPr>
      </p:pic>
    </p:spTree>
    <p:extLst>
      <p:ext uri="{BB962C8B-B14F-4D97-AF65-F5344CB8AC3E}">
        <p14:creationId xmlns:p14="http://schemas.microsoft.com/office/powerpoint/2010/main" val="305322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356D19A-1B81-D2FF-18F8-5D1E139F153F}"/>
              </a:ext>
            </a:extLst>
          </p:cNvPr>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AAB73F-7C73-1893-B08D-FFBD6822AE6A}"/>
              </a:ext>
            </a:extLst>
          </p:cNvPr>
          <p:cNvSpPr>
            <a:spLocks noGrp="1"/>
          </p:cNvSpPr>
          <p:nvPr>
            <p:ph type="title" hasCustomPrompt="1"/>
          </p:nvPr>
        </p:nvSpPr>
        <p:spPr>
          <a:xfrm>
            <a:off x="838200" y="470632"/>
            <a:ext cx="10515600" cy="1325563"/>
          </a:xfrm>
        </p:spPr>
        <p:txBody>
          <a:bodyPr>
            <a:normAutofit/>
          </a:bodyPr>
          <a:lstStyle>
            <a:lvl1pPr>
              <a:defRPr sz="4400" b="1">
                <a:solidFill>
                  <a:schemeClr val="bg2"/>
                </a:solidFill>
              </a:defRPr>
            </a:lvl1pPr>
          </a:lstStyle>
          <a:p>
            <a:r>
              <a:rPr lang="en-US"/>
              <a:t>Thank You</a:t>
            </a:r>
          </a:p>
        </p:txBody>
      </p:sp>
      <p:pic>
        <p:nvPicPr>
          <p:cNvPr id="7" name="Picture 6">
            <a:extLst>
              <a:ext uri="{FF2B5EF4-FFF2-40B4-BE49-F238E27FC236}">
                <a16:creationId xmlns:a16="http://schemas.microsoft.com/office/drawing/2014/main" id="{FB9B8418-292C-24B2-3373-57ED1150BB44}"/>
              </a:ext>
            </a:extLst>
          </p:cNvPr>
          <p:cNvPicPr>
            <a:picLocks noChangeAspect="1"/>
          </p:cNvPicPr>
          <p:nvPr userDrawn="1"/>
        </p:nvPicPr>
        <p:blipFill>
          <a:blip r:embed="rId2"/>
          <a:srcRect/>
          <a:stretch/>
        </p:blipFill>
        <p:spPr>
          <a:xfrm>
            <a:off x="-7620" y="6470786"/>
            <a:ext cx="12207240" cy="389178"/>
          </a:xfrm>
          <a:prstGeom prst="rect">
            <a:avLst/>
          </a:prstGeom>
        </p:spPr>
      </p:pic>
      <p:sp>
        <p:nvSpPr>
          <p:cNvPr id="4" name="TextBox 3">
            <a:extLst>
              <a:ext uri="{FF2B5EF4-FFF2-40B4-BE49-F238E27FC236}">
                <a16:creationId xmlns:a16="http://schemas.microsoft.com/office/drawing/2014/main" id="{C5B7F9A7-0520-C08B-1ADD-EED31E2354EE}"/>
              </a:ext>
            </a:extLst>
          </p:cNvPr>
          <p:cNvSpPr txBox="1"/>
          <p:nvPr userDrawn="1"/>
        </p:nvSpPr>
        <p:spPr>
          <a:xfrm>
            <a:off x="838200" y="2336845"/>
            <a:ext cx="10515599" cy="3593291"/>
          </a:xfrm>
          <a:prstGeom prst="rect">
            <a:avLst/>
          </a:prstGeom>
          <a:noFill/>
        </p:spPr>
        <p:txBody>
          <a:bodyPr wrap="square" rtlCol="0">
            <a:spAutoFit/>
          </a:bodyPr>
          <a:lstStyle/>
          <a:p>
            <a:pPr marL="0" marR="457200" algn="l">
              <a:spcBef>
                <a:spcPts val="5000"/>
              </a:spcBef>
              <a:spcAft>
                <a:spcPts val="600"/>
              </a:spcAft>
            </a:pPr>
            <a:r>
              <a:rPr lang="en-US" sz="2400" b="1">
                <a:solidFill>
                  <a:srgbClr val="B9202F"/>
                </a:solidFill>
                <a:effectLst/>
                <a:latin typeface="Candara" panose="020E0502030303020204" pitchFamily="34" charset="0"/>
                <a:ea typeface="Calibri" panose="020F0502020204030204" pitchFamily="34" charset="0"/>
                <a:cs typeface="Times New Roman" panose="02020603050405020304" pitchFamily="18" charset="0"/>
              </a:rPr>
              <a:t>RISE Project Overview</a:t>
            </a:r>
            <a:endParaRPr lang="en-US" sz="2400" b="1">
              <a:solidFill>
                <a:srgbClr val="213369"/>
              </a:solidFill>
              <a:effectLst/>
              <a:latin typeface="Candara" panose="020E0502030303020204" pitchFamily="34" charset="0"/>
              <a:ea typeface="Calibri" panose="020F0502020204030204" pitchFamily="34" charset="0"/>
              <a:cs typeface="Times New Roman" panose="02020603050405020304" pitchFamily="18" charset="0"/>
            </a:endParaRPr>
          </a:p>
          <a:p>
            <a:pPr marL="0" marR="457200" algn="l">
              <a:spcBef>
                <a:spcPts val="0"/>
              </a:spcBef>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Reaching Impact, Saturation, and Epidemic Control (RISE) is a 5-year global project funded by the U.S. President’s Emergency Plan for AIDS Relief (PEPFAR) and the U.S. Agency for International Development (USAID) which works with countries to achieve a shared vision of attaining and maintaining epidemic control, with stronger local partners capable of managing and achieving results through sustainable, self-reliant, and resilient health systems by 2024.</a:t>
            </a:r>
            <a:endParaRPr lang="en-US" sz="1600">
              <a:effectLst/>
              <a:latin typeface="Arial" panose="020B0604020202020204" pitchFamily="34" charset="0"/>
              <a:ea typeface="Calibri" panose="020F0502020204030204" pitchFamily="34" charset="0"/>
              <a:cs typeface="Times New Roman" panose="02020603050405020304" pitchFamily="18" charset="0"/>
            </a:endParaRPr>
          </a:p>
          <a:p>
            <a:pPr marL="0" marR="457200" algn="l">
              <a:spcBef>
                <a:spcPts val="0"/>
              </a:spcBef>
              <a:spcAft>
                <a:spcPts val="300"/>
              </a:spcAft>
            </a:pPr>
            <a:r>
              <a:rPr lang="en-US" sz="1600" b="1">
                <a:effectLst/>
                <a:latin typeface="Arial" panose="020B0604020202020204" pitchFamily="34" charset="0"/>
                <a:ea typeface="Calibri" panose="020F0502020204030204" pitchFamily="34" charset="0"/>
                <a:cs typeface="Times New Roman" panose="02020603050405020304" pitchFamily="18" charset="0"/>
              </a:rPr>
              <a:t> </a:t>
            </a:r>
          </a:p>
          <a:p>
            <a:pPr marL="0" marR="457200" algn="l">
              <a:spcBef>
                <a:spcPts val="0"/>
              </a:spcBef>
              <a:spcAft>
                <a:spcPts val="600"/>
              </a:spcAft>
            </a:pPr>
            <a:r>
              <a:rPr lang="en-US" sz="1600">
                <a:solidFill>
                  <a:srgbClr val="B9202F"/>
                </a:solidFill>
                <a:effectLst/>
                <a:latin typeface="Candara" panose="020E0502030303020204" pitchFamily="34" charset="0"/>
                <a:ea typeface="Calibri" panose="020F0502020204030204" pitchFamily="34" charset="0"/>
                <a:cs typeface="Times New Roman" panose="02020603050405020304" pitchFamily="18" charset="0"/>
              </a:rPr>
              <a:t>Contact information:</a:t>
            </a:r>
            <a:endParaRPr lang="en-US" sz="1600">
              <a:solidFill>
                <a:srgbClr val="213369"/>
              </a:solidFill>
              <a:effectLst/>
              <a:latin typeface="Candara" panose="020E0502030303020204" pitchFamily="34" charset="0"/>
              <a:ea typeface="Calibri" panose="020F0502020204030204" pitchFamily="34" charset="0"/>
              <a:cs typeface="Times New Roman" panose="02020603050405020304" pitchFamily="18" charset="0"/>
            </a:endParaRPr>
          </a:p>
          <a:p>
            <a:pPr marL="0" marR="457200" algn="l">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At RISE: Kelly Curran, RISE Project Director (</a:t>
            </a:r>
            <a:r>
              <a:rPr lang="en-US" sz="1200" u="none" strike="noStrike">
                <a:effectLst/>
                <a:latin typeface="Arial" panose="020B0604020202020204" pitchFamily="34" charset="0"/>
                <a:ea typeface="Calibri" panose="020F0502020204030204" pitchFamily="34" charset="0"/>
                <a:cs typeface="Arial" panose="020B0604020202020204" pitchFamily="34" charset="0"/>
                <a:hlinkClick r:id="rId3"/>
              </a:rPr>
              <a:t>kelly.curran@Jhpiego.org</a:t>
            </a:r>
            <a:r>
              <a:rPr lang="en-US" sz="1200">
                <a:effectLst/>
                <a:latin typeface="Arial" panose="020B0604020202020204" pitchFamily="34" charset="0"/>
                <a:ea typeface="Calibri" panose="020F0502020204030204" pitchFamily="34" charset="0"/>
                <a:cs typeface="Arial" panose="020B0604020202020204" pitchFamily="34" charset="0"/>
              </a:rPr>
              <a:t>) </a:t>
            </a:r>
          </a:p>
          <a:p>
            <a:pPr marL="0" marR="457200" algn="l">
              <a:spcBef>
                <a:spcPts val="60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At USAID: Elizabeth </a:t>
            </a:r>
            <a:r>
              <a:rPr lang="en-US" sz="1200" err="1">
                <a:effectLst/>
                <a:latin typeface="Arial" panose="020B0604020202020204" pitchFamily="34" charset="0"/>
                <a:ea typeface="Calibri" panose="020F0502020204030204" pitchFamily="34" charset="0"/>
                <a:cs typeface="Arial" panose="020B0604020202020204" pitchFamily="34" charset="0"/>
              </a:rPr>
              <a:t>Berard</a:t>
            </a:r>
            <a:r>
              <a:rPr lang="en-US" sz="1200">
                <a:effectLst/>
                <a:latin typeface="Arial" panose="020B0604020202020204" pitchFamily="34" charset="0"/>
                <a:ea typeface="Calibri" panose="020F0502020204030204" pitchFamily="34" charset="0"/>
                <a:cs typeface="Arial" panose="020B0604020202020204" pitchFamily="34" charset="0"/>
              </a:rPr>
              <a:t>, USAID Agreement Officer’s Representative (</a:t>
            </a:r>
            <a:r>
              <a:rPr lang="en-US" sz="1200" u="none" strike="noStrike">
                <a:effectLst/>
                <a:latin typeface="Arial" panose="020B0604020202020204" pitchFamily="34" charset="0"/>
                <a:ea typeface="Calibri" panose="020F0502020204030204" pitchFamily="34" charset="0"/>
                <a:cs typeface="Arial" panose="020B0604020202020204" pitchFamily="34" charset="0"/>
                <a:hlinkClick r:id="rId4"/>
              </a:rPr>
              <a:t>eberard@usaid.gov</a:t>
            </a:r>
            <a:r>
              <a:rPr lang="en-US" sz="1200">
                <a:effectLst/>
                <a:latin typeface="Arial" panose="020B0604020202020204" pitchFamily="34" charset="0"/>
                <a:ea typeface="Calibri" panose="020F0502020204030204" pitchFamily="34" charset="0"/>
                <a:cs typeface="Arial" panose="020B0604020202020204" pitchFamily="34" charset="0"/>
              </a:rPr>
              <a:t>)  </a:t>
            </a:r>
          </a:p>
          <a:p>
            <a:pPr marL="0" marR="457200" algn="l">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 </a:t>
            </a:r>
          </a:p>
          <a:p>
            <a:pPr algn="l"/>
            <a:r>
              <a:rPr lang="en-US" sz="1200">
                <a:effectLst/>
                <a:latin typeface="Arial" panose="020B0604020202020204" pitchFamily="34" charset="0"/>
                <a:ea typeface="Calibri" panose="020F0502020204030204" pitchFamily="34" charset="0"/>
                <a:cs typeface="Arial" panose="020B0604020202020204" pitchFamily="34" charset="0"/>
              </a:rPr>
              <a:t>This presentation was made possible through the United States Agency for International Development funded RISE program under the terms of the cooperative agreement 7200AA19CA00003. The contents are the responsibility of the RISE program and do not necessarily reflect the views of USAID or the United States Government. </a:t>
            </a:r>
            <a:r>
              <a:rPr lang="en-US" sz="1200">
                <a:effectLst/>
                <a:latin typeface="Arial" panose="020B0604020202020204" pitchFamily="34" charset="0"/>
                <a:cs typeface="Arial" panose="020B0604020202020204" pitchFamily="34" charset="0"/>
              </a:rPr>
              <a:t> </a:t>
            </a:r>
            <a:endParaRPr 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619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5" name="Picture 4" descr="Shape&#10;&#10;Description automatically generated">
            <a:extLst>
              <a:ext uri="{FF2B5EF4-FFF2-40B4-BE49-F238E27FC236}">
                <a16:creationId xmlns:a16="http://schemas.microsoft.com/office/drawing/2014/main" id="{8525A7D0-AB84-94D1-A91A-339ABFCBD6BB}"/>
              </a:ext>
            </a:extLst>
          </p:cNvPr>
          <p:cNvPicPr>
            <a:picLocks noChangeAspect="1"/>
          </p:cNvPicPr>
          <p:nvPr userDrawn="1"/>
        </p:nvPicPr>
        <p:blipFill>
          <a:blip r:embed="rId2"/>
          <a:stretch>
            <a:fillRect/>
          </a:stretch>
        </p:blipFill>
        <p:spPr>
          <a:xfrm>
            <a:off x="-15240" y="0"/>
            <a:ext cx="12207240" cy="6859428"/>
          </a:xfrm>
          <a:prstGeom prst="rect">
            <a:avLst/>
          </a:prstGeom>
        </p:spPr>
      </p:pic>
      <p:sp>
        <p:nvSpPr>
          <p:cNvPr id="2" name="Title 1">
            <a:extLst>
              <a:ext uri="{FF2B5EF4-FFF2-40B4-BE49-F238E27FC236}">
                <a16:creationId xmlns:a16="http://schemas.microsoft.com/office/drawing/2014/main" id="{6AD5213B-8033-7BFA-E24E-90730AFEF304}"/>
              </a:ext>
            </a:extLst>
          </p:cNvPr>
          <p:cNvSpPr>
            <a:spLocks noGrp="1"/>
          </p:cNvSpPr>
          <p:nvPr>
            <p:ph type="title"/>
          </p:nvPr>
        </p:nvSpPr>
        <p:spPr>
          <a:xfrm>
            <a:off x="831850" y="1052012"/>
            <a:ext cx="8039434" cy="2852737"/>
          </a:xfrm>
        </p:spPr>
        <p:txBody>
          <a:bodyPr anchor="b">
            <a:normAutofit/>
          </a:bodyPr>
          <a:lstStyle>
            <a:lvl1pPr>
              <a:defRPr sz="48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5EAB813E-0C5B-EDB6-D13E-244C997946BD}"/>
              </a:ext>
            </a:extLst>
          </p:cNvPr>
          <p:cNvSpPr>
            <a:spLocks noGrp="1"/>
          </p:cNvSpPr>
          <p:nvPr>
            <p:ph type="body" idx="1"/>
          </p:nvPr>
        </p:nvSpPr>
        <p:spPr>
          <a:xfrm>
            <a:off x="831850" y="4092157"/>
            <a:ext cx="8039434"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84134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Divider">
    <p:spTree>
      <p:nvGrpSpPr>
        <p:cNvPr id="1" name=""/>
        <p:cNvGrpSpPr/>
        <p:nvPr/>
      </p:nvGrpSpPr>
      <p:grpSpPr>
        <a:xfrm>
          <a:off x="0" y="0"/>
          <a:ext cx="0" cy="0"/>
          <a:chOff x="0" y="0"/>
          <a:chExt cx="0" cy="0"/>
        </a:xfrm>
      </p:grpSpPr>
      <p:pic>
        <p:nvPicPr>
          <p:cNvPr id="10" name="Picture 9" descr="Shape&#10;&#10;Description automatically generated">
            <a:extLst>
              <a:ext uri="{FF2B5EF4-FFF2-40B4-BE49-F238E27FC236}">
                <a16:creationId xmlns:a16="http://schemas.microsoft.com/office/drawing/2014/main" id="{1576A3ED-9511-ABC4-A3BB-40D0F0B12C46}"/>
              </a:ext>
            </a:extLst>
          </p:cNvPr>
          <p:cNvPicPr>
            <a:picLocks noChangeAspect="1"/>
          </p:cNvPicPr>
          <p:nvPr userDrawn="1"/>
        </p:nvPicPr>
        <p:blipFill>
          <a:blip r:embed="rId2"/>
          <a:stretch>
            <a:fillRect/>
          </a:stretch>
        </p:blipFill>
        <p:spPr>
          <a:xfrm>
            <a:off x="-15240" y="0"/>
            <a:ext cx="12207240" cy="6873733"/>
          </a:xfrm>
          <a:prstGeom prst="rect">
            <a:avLst/>
          </a:prstGeom>
        </p:spPr>
      </p:pic>
      <p:sp>
        <p:nvSpPr>
          <p:cNvPr id="2" name="Title 1">
            <a:extLst>
              <a:ext uri="{FF2B5EF4-FFF2-40B4-BE49-F238E27FC236}">
                <a16:creationId xmlns:a16="http://schemas.microsoft.com/office/drawing/2014/main" id="{6AD5213B-8033-7BFA-E24E-90730AFEF304}"/>
              </a:ext>
            </a:extLst>
          </p:cNvPr>
          <p:cNvSpPr>
            <a:spLocks noGrp="1"/>
          </p:cNvSpPr>
          <p:nvPr>
            <p:ph type="title"/>
          </p:nvPr>
        </p:nvSpPr>
        <p:spPr>
          <a:xfrm>
            <a:off x="3577388" y="501691"/>
            <a:ext cx="8213559" cy="5854617"/>
          </a:xfrm>
        </p:spPr>
        <p:txBody>
          <a:bodyPr anchor="ctr" anchorCtr="0">
            <a:normAutofit/>
          </a:bodyPr>
          <a:lstStyle>
            <a:lvl1pPr algn="ctr">
              <a:defRPr sz="4800">
                <a:solidFill>
                  <a:schemeClr val="bg1"/>
                </a:solidFill>
              </a:defRPr>
            </a:lvl1pPr>
          </a:lstStyle>
          <a:p>
            <a:r>
              <a:rPr lang="en-US"/>
              <a:t>Click to edit Master title style</a:t>
            </a:r>
          </a:p>
        </p:txBody>
      </p:sp>
    </p:spTree>
    <p:extLst>
      <p:ext uri="{BB962C8B-B14F-4D97-AF65-F5344CB8AC3E}">
        <p14:creationId xmlns:p14="http://schemas.microsoft.com/office/powerpoint/2010/main" val="293571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0DD15-A589-AF4B-7518-0F5FC25254B4}"/>
              </a:ext>
            </a:extLst>
          </p:cNvPr>
          <p:cNvSpPr>
            <a:spLocks noGrp="1"/>
          </p:cNvSpPr>
          <p:nvPr>
            <p:ph type="title"/>
          </p:nvPr>
        </p:nvSpPr>
        <p:spPr>
          <a:xfrm>
            <a:off x="838200" y="477420"/>
            <a:ext cx="10515600" cy="1325563"/>
          </a:xfrm>
        </p:spPr>
        <p:txBody>
          <a:bodyPr/>
          <a:lstStyle>
            <a:lvl1pPr>
              <a:defRPr>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916641F9-0035-DB11-2609-733FC185C93E}"/>
              </a:ext>
            </a:extLst>
          </p:cNvPr>
          <p:cNvSpPr>
            <a:spLocks noGrp="1"/>
          </p:cNvSpPr>
          <p:nvPr>
            <p:ph idx="1"/>
          </p:nvPr>
        </p:nvSpPr>
        <p:spPr>
          <a:xfrm>
            <a:off x="838200" y="1937920"/>
            <a:ext cx="10515600" cy="4351338"/>
          </a:xfrm>
        </p:spPr>
        <p:txBody>
          <a:bodyPr>
            <a:normAutofit/>
          </a:bodyPr>
          <a:lstStyle>
            <a:lvl1pPr>
              <a:buClr>
                <a:schemeClr val="bg2"/>
              </a:buClr>
              <a:defRPr sz="2000">
                <a:latin typeface="Arial" panose="020B0604020202020204" pitchFamily="34" charset="0"/>
                <a:cs typeface="Arial" panose="020B0604020202020204" pitchFamily="34" charset="0"/>
              </a:defRPr>
            </a:lvl1pPr>
            <a:lvl2pPr>
              <a:buClr>
                <a:schemeClr val="bg2"/>
              </a:buClr>
              <a:defRPr sz="1800">
                <a:latin typeface="Arial" panose="020B0604020202020204" pitchFamily="34" charset="0"/>
                <a:cs typeface="Arial" panose="020B0604020202020204" pitchFamily="34" charset="0"/>
              </a:defRPr>
            </a:lvl2pPr>
            <a:lvl3pPr>
              <a:buClr>
                <a:schemeClr val="bg2"/>
              </a:buClr>
              <a:defRPr sz="1600">
                <a:latin typeface="Arial" panose="020B0604020202020204" pitchFamily="34" charset="0"/>
                <a:cs typeface="Arial" panose="020B0604020202020204" pitchFamily="34" charset="0"/>
              </a:defRPr>
            </a:lvl3pPr>
            <a:lvl4pPr>
              <a:buClr>
                <a:schemeClr val="bg2"/>
              </a:buClr>
              <a:defRPr sz="1400">
                <a:latin typeface="Arial" panose="020B0604020202020204" pitchFamily="34" charset="0"/>
                <a:cs typeface="Arial" panose="020B0604020202020204" pitchFamily="34" charset="0"/>
              </a:defRPr>
            </a:lvl4pPr>
            <a:lvl5pPr>
              <a:buClr>
                <a:schemeClr val="bg2"/>
              </a:buCl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D766F91-95D1-7B99-A563-593E4ACE1A81}"/>
              </a:ext>
            </a:extLst>
          </p:cNvPr>
          <p:cNvPicPr>
            <a:picLocks noChangeAspect="1"/>
          </p:cNvPicPr>
          <p:nvPr userDrawn="1"/>
        </p:nvPicPr>
        <p:blipFill>
          <a:blip r:embed="rId2"/>
          <a:srcRect/>
          <a:stretch/>
        </p:blipFill>
        <p:spPr>
          <a:xfrm>
            <a:off x="-7620" y="0"/>
            <a:ext cx="12207240" cy="389178"/>
          </a:xfrm>
          <a:prstGeom prst="rect">
            <a:avLst/>
          </a:prstGeom>
        </p:spPr>
      </p:pic>
    </p:spTree>
    <p:extLst>
      <p:ext uri="{BB962C8B-B14F-4D97-AF65-F5344CB8AC3E}">
        <p14:creationId xmlns:p14="http://schemas.microsoft.com/office/powerpoint/2010/main" val="3684971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73E9E-9691-24E9-0723-8970042A7A73}"/>
              </a:ext>
            </a:extLst>
          </p:cNvPr>
          <p:cNvSpPr>
            <a:spLocks noGrp="1"/>
          </p:cNvSpPr>
          <p:nvPr>
            <p:ph type="title"/>
          </p:nvPr>
        </p:nvSpPr>
        <p:spPr>
          <a:xfrm>
            <a:off x="838200" y="461378"/>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48E0AA7-9D9B-A125-6A94-4945E11E55DD}"/>
              </a:ext>
            </a:extLst>
          </p:cNvPr>
          <p:cNvSpPr>
            <a:spLocks noGrp="1"/>
          </p:cNvSpPr>
          <p:nvPr>
            <p:ph sz="half" idx="1"/>
          </p:nvPr>
        </p:nvSpPr>
        <p:spPr>
          <a:xfrm>
            <a:off x="838200" y="1903345"/>
            <a:ext cx="5181600" cy="4351338"/>
          </a:xfrm>
        </p:spPr>
        <p:txBody>
          <a:bodyPr>
            <a:normAutofit/>
          </a:bodyPr>
          <a:lstStyle>
            <a:lvl1pPr marL="228600" indent="-228600">
              <a:buClr>
                <a:schemeClr val="bg2"/>
              </a:buClr>
              <a:buFont typeface="Arial" panose="020B0604020202020204" pitchFamily="34" charset="0"/>
              <a:buChar char="•"/>
              <a:defRPr sz="2000">
                <a:latin typeface="Arial" panose="020B0604020202020204" pitchFamily="34" charset="0"/>
                <a:cs typeface="Arial" panose="020B0604020202020204" pitchFamily="34" charset="0"/>
              </a:defRPr>
            </a:lvl1pPr>
            <a:lvl2pPr marL="685800" indent="-228600">
              <a:buClr>
                <a:schemeClr val="bg2"/>
              </a:buClr>
              <a:buFont typeface="Arial" panose="020B0604020202020204" pitchFamily="34" charset="0"/>
              <a:buChar char="•"/>
              <a:defRPr sz="1800">
                <a:latin typeface="Arial" panose="020B0604020202020204" pitchFamily="34" charset="0"/>
                <a:cs typeface="Arial" panose="020B0604020202020204" pitchFamily="34" charset="0"/>
              </a:defRPr>
            </a:lvl2pPr>
            <a:lvl3pPr marL="1143000" indent="-228600">
              <a:buClr>
                <a:schemeClr val="bg2"/>
              </a:buClr>
              <a:buFont typeface="Arial" panose="020B0604020202020204" pitchFamily="34" charset="0"/>
              <a:buChar char="•"/>
              <a:defRPr sz="1600">
                <a:latin typeface="Arial" panose="020B0604020202020204" pitchFamily="34" charset="0"/>
                <a:cs typeface="Arial" panose="020B0604020202020204" pitchFamily="34" charset="0"/>
              </a:defRPr>
            </a:lvl3pPr>
            <a:lvl4pPr>
              <a:buClr>
                <a:schemeClr val="bg2"/>
              </a:buClr>
              <a:defRPr sz="1400">
                <a:latin typeface="Arial" panose="020B0604020202020204" pitchFamily="34" charset="0"/>
                <a:cs typeface="Arial" panose="020B0604020202020204" pitchFamily="34" charset="0"/>
              </a:defRPr>
            </a:lvl4pPr>
            <a:lvl5pPr>
              <a:buClr>
                <a:schemeClr val="bg2"/>
              </a:buCl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a:extLst>
              <a:ext uri="{FF2B5EF4-FFF2-40B4-BE49-F238E27FC236}">
                <a16:creationId xmlns:a16="http://schemas.microsoft.com/office/drawing/2014/main" id="{FE45455B-491A-67F5-E015-B583BBA376D4}"/>
              </a:ext>
            </a:extLst>
          </p:cNvPr>
          <p:cNvSpPr>
            <a:spLocks noGrp="1"/>
          </p:cNvSpPr>
          <p:nvPr>
            <p:ph sz="half" idx="10"/>
          </p:nvPr>
        </p:nvSpPr>
        <p:spPr>
          <a:xfrm>
            <a:off x="6172200" y="1903345"/>
            <a:ext cx="5181600" cy="4351338"/>
          </a:xfrm>
        </p:spPr>
        <p:txBody>
          <a:bodyPr>
            <a:normAutofit/>
          </a:bodyPr>
          <a:lstStyle>
            <a:lvl1pPr marL="228600" indent="-228600">
              <a:buClr>
                <a:schemeClr val="bg2"/>
              </a:buClr>
              <a:buFont typeface="Arial" panose="020B0604020202020204" pitchFamily="34" charset="0"/>
              <a:buChar char="•"/>
              <a:defRPr sz="2000">
                <a:latin typeface="Arial" panose="020B0604020202020204" pitchFamily="34" charset="0"/>
                <a:cs typeface="Arial" panose="020B0604020202020204" pitchFamily="34" charset="0"/>
              </a:defRPr>
            </a:lvl1pPr>
            <a:lvl2pPr marL="685800" indent="-228600">
              <a:buClr>
                <a:schemeClr val="bg2"/>
              </a:buClr>
              <a:buFont typeface="Arial" panose="020B0604020202020204" pitchFamily="34" charset="0"/>
              <a:buChar char="•"/>
              <a:defRPr sz="1800">
                <a:latin typeface="Arial" panose="020B0604020202020204" pitchFamily="34" charset="0"/>
                <a:cs typeface="Arial" panose="020B0604020202020204" pitchFamily="34" charset="0"/>
              </a:defRPr>
            </a:lvl2pPr>
            <a:lvl3pPr marL="1143000" indent="-228600">
              <a:buClr>
                <a:schemeClr val="bg2"/>
              </a:buClr>
              <a:buFont typeface="Arial" panose="020B0604020202020204" pitchFamily="34" charset="0"/>
              <a:buChar char="•"/>
              <a:defRPr sz="1600">
                <a:latin typeface="Arial" panose="020B0604020202020204" pitchFamily="34" charset="0"/>
                <a:cs typeface="Arial" panose="020B0604020202020204" pitchFamily="34" charset="0"/>
              </a:defRPr>
            </a:lvl3pPr>
            <a:lvl4pPr>
              <a:buClr>
                <a:schemeClr val="bg2"/>
              </a:buClr>
              <a:defRPr sz="1400">
                <a:latin typeface="Arial" panose="020B0604020202020204" pitchFamily="34" charset="0"/>
                <a:cs typeface="Arial" panose="020B0604020202020204" pitchFamily="34" charset="0"/>
              </a:defRPr>
            </a:lvl4pPr>
            <a:lvl5pPr>
              <a:buClr>
                <a:schemeClr val="bg2"/>
              </a:buCl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070B1208-2DF3-41BC-1C11-BC7AE0DB1056}"/>
              </a:ext>
            </a:extLst>
          </p:cNvPr>
          <p:cNvPicPr>
            <a:picLocks noChangeAspect="1"/>
          </p:cNvPicPr>
          <p:nvPr userDrawn="1"/>
        </p:nvPicPr>
        <p:blipFill>
          <a:blip r:embed="rId2"/>
          <a:srcRect/>
          <a:stretch/>
        </p:blipFill>
        <p:spPr>
          <a:xfrm>
            <a:off x="-7620" y="0"/>
            <a:ext cx="12207240" cy="389178"/>
          </a:xfrm>
          <a:prstGeom prst="rect">
            <a:avLst/>
          </a:prstGeom>
        </p:spPr>
      </p:pic>
    </p:spTree>
    <p:extLst>
      <p:ext uri="{BB962C8B-B14F-4D97-AF65-F5344CB8AC3E}">
        <p14:creationId xmlns:p14="http://schemas.microsoft.com/office/powerpoint/2010/main" val="15088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1F12F-D2DD-DB17-357F-D44946F127F6}"/>
              </a:ext>
            </a:extLst>
          </p:cNvPr>
          <p:cNvSpPr>
            <a:spLocks noGrp="1"/>
          </p:cNvSpPr>
          <p:nvPr>
            <p:ph type="title"/>
          </p:nvPr>
        </p:nvSpPr>
        <p:spPr>
          <a:xfrm>
            <a:off x="839788" y="493461"/>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667D43-6989-A2AD-D219-F8F1FEA1F99E}"/>
              </a:ext>
            </a:extLst>
          </p:cNvPr>
          <p:cNvSpPr>
            <a:spLocks noGrp="1"/>
          </p:cNvSpPr>
          <p:nvPr>
            <p:ph type="body" idx="1"/>
          </p:nvPr>
        </p:nvSpPr>
        <p:spPr>
          <a:xfrm>
            <a:off x="839788" y="1809499"/>
            <a:ext cx="5157787" cy="823912"/>
          </a:xfrm>
        </p:spPr>
        <p:txBody>
          <a:bodyPr anchor="b">
            <a:normAutofit/>
          </a:bodyPr>
          <a:lstStyle>
            <a:lvl1pPr marL="0" indent="0">
              <a:buNone/>
              <a:defRPr sz="2000" b="1" i="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0F9BFA-5286-A729-3985-FA2E8A7059F4}"/>
              </a:ext>
            </a:extLst>
          </p:cNvPr>
          <p:cNvSpPr>
            <a:spLocks noGrp="1"/>
          </p:cNvSpPr>
          <p:nvPr>
            <p:ph sz="half" idx="2"/>
          </p:nvPr>
        </p:nvSpPr>
        <p:spPr>
          <a:xfrm>
            <a:off x="839788" y="2633411"/>
            <a:ext cx="5157787" cy="3684588"/>
          </a:xfrm>
        </p:spPr>
        <p:txBody>
          <a:bodyPr>
            <a:normAutofit/>
          </a:bodyPr>
          <a:lstStyle>
            <a:lvl1pPr>
              <a:buClr>
                <a:schemeClr val="accent2"/>
              </a:buClr>
              <a:defRPr sz="2000">
                <a:latin typeface="Arial" panose="020B0604020202020204" pitchFamily="34" charset="0"/>
                <a:cs typeface="Arial" panose="020B0604020202020204" pitchFamily="34" charset="0"/>
              </a:defRPr>
            </a:lvl1pPr>
            <a:lvl2pPr>
              <a:buClr>
                <a:schemeClr val="accent2"/>
              </a:buClr>
              <a:defRPr sz="1800">
                <a:latin typeface="Arial" panose="020B0604020202020204" pitchFamily="34" charset="0"/>
                <a:cs typeface="Arial" panose="020B0604020202020204" pitchFamily="34" charset="0"/>
              </a:defRPr>
            </a:lvl2pPr>
            <a:lvl3pPr>
              <a:buClr>
                <a:schemeClr val="accent2"/>
              </a:buClr>
              <a:defRPr sz="1600">
                <a:latin typeface="Arial" panose="020B0604020202020204" pitchFamily="34" charset="0"/>
                <a:cs typeface="Arial" panose="020B0604020202020204" pitchFamily="34" charset="0"/>
              </a:defRPr>
            </a:lvl3pPr>
            <a:lvl4pPr>
              <a:buClr>
                <a:schemeClr val="accent2"/>
              </a:buClr>
              <a:defRPr sz="1400">
                <a:latin typeface="Arial" panose="020B0604020202020204" pitchFamily="34" charset="0"/>
                <a:cs typeface="Arial" panose="020B0604020202020204" pitchFamily="34" charset="0"/>
              </a:defRPr>
            </a:lvl4pPr>
            <a:lvl5pPr>
              <a:buClr>
                <a:schemeClr val="accent2"/>
              </a:buCl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B93B2C-8A28-4DCB-782A-ECB32536BB23}"/>
              </a:ext>
            </a:extLst>
          </p:cNvPr>
          <p:cNvSpPr>
            <a:spLocks noGrp="1"/>
          </p:cNvSpPr>
          <p:nvPr>
            <p:ph type="body" sz="quarter" idx="3"/>
          </p:nvPr>
        </p:nvSpPr>
        <p:spPr>
          <a:xfrm>
            <a:off x="6172200" y="1809499"/>
            <a:ext cx="5183188" cy="823912"/>
          </a:xfrm>
        </p:spPr>
        <p:txBody>
          <a:bodyPr anchor="b">
            <a:normAutofit/>
          </a:bodyPr>
          <a:lstStyle>
            <a:lvl1pPr marL="0" indent="0">
              <a:buNone/>
              <a:defRPr sz="2000" b="1" i="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C00EBB-1A0F-BDF8-BE08-E87D3264CD17}"/>
              </a:ext>
            </a:extLst>
          </p:cNvPr>
          <p:cNvSpPr>
            <a:spLocks noGrp="1"/>
          </p:cNvSpPr>
          <p:nvPr>
            <p:ph sz="quarter" idx="4"/>
          </p:nvPr>
        </p:nvSpPr>
        <p:spPr>
          <a:xfrm>
            <a:off x="6172200" y="2633411"/>
            <a:ext cx="5183188" cy="3684588"/>
          </a:xfrm>
        </p:spPr>
        <p:txBody>
          <a:bodyPr>
            <a:normAutofit/>
          </a:bodyPr>
          <a:lstStyle>
            <a:lvl1pPr>
              <a:buClr>
                <a:schemeClr val="accent2"/>
              </a:buClr>
              <a:defRPr sz="2000">
                <a:latin typeface="Arial" panose="020B0604020202020204" pitchFamily="34" charset="0"/>
                <a:cs typeface="Arial" panose="020B0604020202020204" pitchFamily="34" charset="0"/>
              </a:defRPr>
            </a:lvl1pPr>
            <a:lvl2pPr>
              <a:buClr>
                <a:schemeClr val="accent2"/>
              </a:buClr>
              <a:defRPr sz="1800">
                <a:latin typeface="Arial" panose="020B0604020202020204" pitchFamily="34" charset="0"/>
                <a:cs typeface="Arial" panose="020B0604020202020204" pitchFamily="34" charset="0"/>
              </a:defRPr>
            </a:lvl2pPr>
            <a:lvl3pPr>
              <a:buClr>
                <a:schemeClr val="accent2"/>
              </a:buClr>
              <a:defRPr sz="1600">
                <a:latin typeface="Arial" panose="020B0604020202020204" pitchFamily="34" charset="0"/>
                <a:cs typeface="Arial" panose="020B0604020202020204" pitchFamily="34" charset="0"/>
              </a:defRPr>
            </a:lvl3pPr>
            <a:lvl4pPr>
              <a:buClr>
                <a:schemeClr val="accent2"/>
              </a:buClr>
              <a:defRPr sz="1400">
                <a:latin typeface="Arial" panose="020B0604020202020204" pitchFamily="34" charset="0"/>
                <a:cs typeface="Arial" panose="020B0604020202020204" pitchFamily="34" charset="0"/>
              </a:defRPr>
            </a:lvl4pPr>
            <a:lvl5pPr>
              <a:buClr>
                <a:schemeClr val="accent2"/>
              </a:buCl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102209A9-21BF-7931-55AF-5414871947B4}"/>
              </a:ext>
            </a:extLst>
          </p:cNvPr>
          <p:cNvPicPr>
            <a:picLocks noChangeAspect="1"/>
          </p:cNvPicPr>
          <p:nvPr userDrawn="1"/>
        </p:nvPicPr>
        <p:blipFill>
          <a:blip r:embed="rId2"/>
          <a:srcRect/>
          <a:stretch/>
        </p:blipFill>
        <p:spPr>
          <a:xfrm>
            <a:off x="-7620" y="0"/>
            <a:ext cx="12207240" cy="389178"/>
          </a:xfrm>
          <a:prstGeom prst="rect">
            <a:avLst/>
          </a:prstGeom>
        </p:spPr>
      </p:pic>
    </p:spTree>
    <p:extLst>
      <p:ext uri="{BB962C8B-B14F-4D97-AF65-F5344CB8AC3E}">
        <p14:creationId xmlns:p14="http://schemas.microsoft.com/office/powerpoint/2010/main" val="411401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AB73F-7C73-1893-B08D-FFBD6822AE6A}"/>
              </a:ext>
            </a:extLst>
          </p:cNvPr>
          <p:cNvSpPr>
            <a:spLocks noGrp="1"/>
          </p:cNvSpPr>
          <p:nvPr>
            <p:ph type="title"/>
          </p:nvPr>
        </p:nvSpPr>
        <p:spPr/>
        <p:txBody>
          <a:bodyPr/>
          <a:lstStyle/>
          <a:p>
            <a:r>
              <a:rPr lang="en-US"/>
              <a:t>Click to edit Master title style</a:t>
            </a:r>
          </a:p>
        </p:txBody>
      </p:sp>
      <p:pic>
        <p:nvPicPr>
          <p:cNvPr id="10" name="Picture 9">
            <a:extLst>
              <a:ext uri="{FF2B5EF4-FFF2-40B4-BE49-F238E27FC236}">
                <a16:creationId xmlns:a16="http://schemas.microsoft.com/office/drawing/2014/main" id="{1F2CD4C9-9341-F5D9-D132-8440E29F75DC}"/>
              </a:ext>
            </a:extLst>
          </p:cNvPr>
          <p:cNvPicPr>
            <a:picLocks noChangeAspect="1"/>
          </p:cNvPicPr>
          <p:nvPr userDrawn="1"/>
        </p:nvPicPr>
        <p:blipFill>
          <a:blip r:embed="rId2"/>
          <a:srcRect/>
          <a:stretch/>
        </p:blipFill>
        <p:spPr>
          <a:xfrm>
            <a:off x="-7620" y="6470786"/>
            <a:ext cx="12207240" cy="389178"/>
          </a:xfrm>
          <a:prstGeom prst="rect">
            <a:avLst/>
          </a:prstGeom>
        </p:spPr>
      </p:pic>
    </p:spTree>
    <p:extLst>
      <p:ext uri="{BB962C8B-B14F-4D97-AF65-F5344CB8AC3E}">
        <p14:creationId xmlns:p14="http://schemas.microsoft.com/office/powerpoint/2010/main" val="168059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ndscape Photo with caption">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F7BBF28B-529B-9D57-4B09-120C19D5BB5C}"/>
              </a:ext>
            </a:extLst>
          </p:cNvPr>
          <p:cNvSpPr>
            <a:spLocks noGrp="1"/>
          </p:cNvSpPr>
          <p:nvPr>
            <p:ph type="pic" idx="1"/>
          </p:nvPr>
        </p:nvSpPr>
        <p:spPr>
          <a:xfrm>
            <a:off x="0" y="0"/>
            <a:ext cx="8775032"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6" name="Rectangle 5">
            <a:extLst>
              <a:ext uri="{FF2B5EF4-FFF2-40B4-BE49-F238E27FC236}">
                <a16:creationId xmlns:a16="http://schemas.microsoft.com/office/drawing/2014/main" id="{8A80BE25-4BD6-8338-F346-286D7779DAEB}"/>
              </a:ext>
            </a:extLst>
          </p:cNvPr>
          <p:cNvSpPr/>
          <p:nvPr userDrawn="1"/>
        </p:nvSpPr>
        <p:spPr>
          <a:xfrm>
            <a:off x="8775032" y="0"/>
            <a:ext cx="3416968"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9425AE9-F1C9-F31A-FFB5-673BB724F0AA}"/>
              </a:ext>
            </a:extLst>
          </p:cNvPr>
          <p:cNvPicPr>
            <a:picLocks noChangeAspect="1"/>
          </p:cNvPicPr>
          <p:nvPr userDrawn="1"/>
        </p:nvPicPr>
        <p:blipFill>
          <a:blip r:embed="rId2"/>
          <a:srcRect/>
          <a:stretch/>
        </p:blipFill>
        <p:spPr>
          <a:xfrm>
            <a:off x="-7614" y="6464300"/>
            <a:ext cx="12207228" cy="402151"/>
          </a:xfrm>
          <a:prstGeom prst="rect">
            <a:avLst/>
          </a:prstGeom>
        </p:spPr>
      </p:pic>
      <p:sp>
        <p:nvSpPr>
          <p:cNvPr id="5" name="Content Placeholder 4">
            <a:extLst>
              <a:ext uri="{FF2B5EF4-FFF2-40B4-BE49-F238E27FC236}">
                <a16:creationId xmlns:a16="http://schemas.microsoft.com/office/drawing/2014/main" id="{AA1ADB48-9D64-359C-1C55-47694A7D97D4}"/>
              </a:ext>
            </a:extLst>
          </p:cNvPr>
          <p:cNvSpPr>
            <a:spLocks noGrp="1"/>
          </p:cNvSpPr>
          <p:nvPr>
            <p:ph sz="quarter" idx="10" hasCustomPrompt="1"/>
          </p:nvPr>
        </p:nvSpPr>
        <p:spPr>
          <a:xfrm>
            <a:off x="9108831" y="1019909"/>
            <a:ext cx="2625969" cy="2466500"/>
          </a:xfrm>
          <a:noFill/>
        </p:spPr>
        <p:txBody>
          <a:bodyPr anchor="b">
            <a:normAutofit/>
          </a:bodyPr>
          <a:lstStyle>
            <a:lvl1pPr marL="0" indent="0">
              <a:buFontTx/>
              <a:buNone/>
              <a:defRPr sz="1800" b="0" i="0">
                <a:solidFill>
                  <a:schemeClr val="tx2"/>
                </a:solidFill>
                <a:latin typeface="Arial" panose="020B0604020202020204" pitchFamily="34" charset="0"/>
                <a:cs typeface="Arial" panose="020B0604020202020204" pitchFamily="34" charset="0"/>
              </a:defRPr>
            </a:lvl1pPr>
          </a:lstStyle>
          <a:p>
            <a:pPr lvl="0"/>
            <a:r>
              <a:rPr lang="en-US"/>
              <a:t>Insert photo caption and photo here</a:t>
            </a:r>
          </a:p>
        </p:txBody>
      </p:sp>
      <p:sp>
        <p:nvSpPr>
          <p:cNvPr id="7" name="Content Placeholder 4">
            <a:extLst>
              <a:ext uri="{FF2B5EF4-FFF2-40B4-BE49-F238E27FC236}">
                <a16:creationId xmlns:a16="http://schemas.microsoft.com/office/drawing/2014/main" id="{4CFC80DD-ABD7-075C-B915-E565A4C2A896}"/>
              </a:ext>
            </a:extLst>
          </p:cNvPr>
          <p:cNvSpPr>
            <a:spLocks noGrp="1"/>
          </p:cNvSpPr>
          <p:nvPr>
            <p:ph sz="quarter" idx="11" hasCustomPrompt="1"/>
          </p:nvPr>
        </p:nvSpPr>
        <p:spPr>
          <a:xfrm>
            <a:off x="9108831" y="3605759"/>
            <a:ext cx="2625969" cy="1369480"/>
          </a:xfrm>
          <a:noFill/>
        </p:spPr>
        <p:txBody>
          <a:bodyPr>
            <a:normAutofit/>
          </a:bodyPr>
          <a:lstStyle>
            <a:lvl1pPr marL="0" indent="0">
              <a:buFontTx/>
              <a:buNone/>
              <a:defRPr sz="1400" b="0" i="1">
                <a:solidFill>
                  <a:schemeClr val="tx2"/>
                </a:solidFill>
                <a:latin typeface="Arial" panose="020B0604020202020204" pitchFamily="34" charset="0"/>
                <a:cs typeface="Arial" panose="020B0604020202020204" pitchFamily="34" charset="0"/>
              </a:defRPr>
            </a:lvl1pPr>
          </a:lstStyle>
          <a:p>
            <a:pPr lvl="0"/>
            <a:r>
              <a:rPr lang="en-US"/>
              <a:t>Photo by Jhpiego (Insert photo credit here)</a:t>
            </a:r>
          </a:p>
        </p:txBody>
      </p:sp>
    </p:spTree>
    <p:extLst>
      <p:ext uri="{BB962C8B-B14F-4D97-AF65-F5344CB8AC3E}">
        <p14:creationId xmlns:p14="http://schemas.microsoft.com/office/powerpoint/2010/main" val="1476234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rtrait photo with caption">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F7BBF28B-529B-9D57-4B09-120C19D5BB5C}"/>
              </a:ext>
            </a:extLst>
          </p:cNvPr>
          <p:cNvSpPr>
            <a:spLocks noGrp="1"/>
          </p:cNvSpPr>
          <p:nvPr>
            <p:ph type="pic" idx="1"/>
          </p:nvPr>
        </p:nvSpPr>
        <p:spPr>
          <a:xfrm>
            <a:off x="0" y="0"/>
            <a:ext cx="5213131"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6" name="Rectangle 5">
            <a:extLst>
              <a:ext uri="{FF2B5EF4-FFF2-40B4-BE49-F238E27FC236}">
                <a16:creationId xmlns:a16="http://schemas.microsoft.com/office/drawing/2014/main" id="{8A80BE25-4BD6-8338-F346-286D7779DAEB}"/>
              </a:ext>
            </a:extLst>
          </p:cNvPr>
          <p:cNvSpPr/>
          <p:nvPr userDrawn="1"/>
        </p:nvSpPr>
        <p:spPr>
          <a:xfrm>
            <a:off x="5213131" y="0"/>
            <a:ext cx="6978869"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9425AE9-F1C9-F31A-FFB5-673BB724F0AA}"/>
              </a:ext>
            </a:extLst>
          </p:cNvPr>
          <p:cNvPicPr>
            <a:picLocks noChangeAspect="1"/>
          </p:cNvPicPr>
          <p:nvPr userDrawn="1"/>
        </p:nvPicPr>
        <p:blipFill>
          <a:blip r:embed="rId2"/>
          <a:srcRect/>
          <a:stretch/>
        </p:blipFill>
        <p:spPr>
          <a:xfrm>
            <a:off x="-7614" y="6464300"/>
            <a:ext cx="12207228" cy="402151"/>
          </a:xfrm>
          <a:prstGeom prst="rect">
            <a:avLst/>
          </a:prstGeom>
        </p:spPr>
      </p:pic>
      <p:sp>
        <p:nvSpPr>
          <p:cNvPr id="5" name="Content Placeholder 4">
            <a:extLst>
              <a:ext uri="{FF2B5EF4-FFF2-40B4-BE49-F238E27FC236}">
                <a16:creationId xmlns:a16="http://schemas.microsoft.com/office/drawing/2014/main" id="{2C5F52EC-5035-23C1-7413-23B3FE19EF08}"/>
              </a:ext>
            </a:extLst>
          </p:cNvPr>
          <p:cNvSpPr>
            <a:spLocks noGrp="1"/>
          </p:cNvSpPr>
          <p:nvPr>
            <p:ph sz="quarter" idx="10" hasCustomPrompt="1"/>
          </p:nvPr>
        </p:nvSpPr>
        <p:spPr>
          <a:xfrm>
            <a:off x="5524335" y="2184104"/>
            <a:ext cx="4639573" cy="1491146"/>
          </a:xfrm>
          <a:noFill/>
        </p:spPr>
        <p:txBody>
          <a:bodyPr anchor="b">
            <a:normAutofit/>
          </a:bodyPr>
          <a:lstStyle>
            <a:lvl1pPr marL="0" indent="0">
              <a:buFontTx/>
              <a:buNone/>
              <a:defRPr sz="1800" b="0" i="0">
                <a:solidFill>
                  <a:schemeClr val="tx2"/>
                </a:solidFill>
                <a:latin typeface="Arial" panose="020B0604020202020204" pitchFamily="34" charset="0"/>
                <a:cs typeface="Arial" panose="020B0604020202020204" pitchFamily="34" charset="0"/>
              </a:defRPr>
            </a:lvl1pPr>
          </a:lstStyle>
          <a:p>
            <a:pPr lvl="0"/>
            <a:r>
              <a:rPr lang="en-US"/>
              <a:t>Insert photo caption and photo here</a:t>
            </a:r>
          </a:p>
        </p:txBody>
      </p:sp>
      <p:sp>
        <p:nvSpPr>
          <p:cNvPr id="14" name="Content Placeholder 4">
            <a:extLst>
              <a:ext uri="{FF2B5EF4-FFF2-40B4-BE49-F238E27FC236}">
                <a16:creationId xmlns:a16="http://schemas.microsoft.com/office/drawing/2014/main" id="{B30F01C7-2893-1D3E-D1DD-132D61EE32CD}"/>
              </a:ext>
            </a:extLst>
          </p:cNvPr>
          <p:cNvSpPr>
            <a:spLocks noGrp="1"/>
          </p:cNvSpPr>
          <p:nvPr>
            <p:ph sz="quarter" idx="11" hasCustomPrompt="1"/>
          </p:nvPr>
        </p:nvSpPr>
        <p:spPr>
          <a:xfrm>
            <a:off x="5524335" y="3794601"/>
            <a:ext cx="4639573" cy="485595"/>
          </a:xfrm>
          <a:noFill/>
        </p:spPr>
        <p:txBody>
          <a:bodyPr>
            <a:normAutofit/>
          </a:bodyPr>
          <a:lstStyle>
            <a:lvl1pPr marL="0" indent="0">
              <a:buFontTx/>
              <a:buNone/>
              <a:defRPr sz="1400" b="0" i="1">
                <a:solidFill>
                  <a:schemeClr val="tx2"/>
                </a:solidFill>
                <a:latin typeface="Arial" panose="020B0604020202020204" pitchFamily="34" charset="0"/>
                <a:cs typeface="Arial" panose="020B0604020202020204" pitchFamily="34" charset="0"/>
              </a:defRPr>
            </a:lvl1pPr>
          </a:lstStyle>
          <a:p>
            <a:pPr lvl="0"/>
            <a:r>
              <a:rPr lang="en-US"/>
              <a:t>Photo by Jhpiego (Insert photo credit here)</a:t>
            </a:r>
          </a:p>
        </p:txBody>
      </p:sp>
    </p:spTree>
    <p:extLst>
      <p:ext uri="{BB962C8B-B14F-4D97-AF65-F5344CB8AC3E}">
        <p14:creationId xmlns:p14="http://schemas.microsoft.com/office/powerpoint/2010/main" val="1322208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E0F3BA-2B13-55BA-85F2-C9E36B31E9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411A71-82DB-440C-B0C4-EE3A253536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742E71-7FB7-45AB-DA5D-5CC1EDF0E2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00899-7773-CC40-902C-58A85993C86D}" type="datetimeFigureOut">
              <a:rPr lang="en-US" smtClean="0"/>
              <a:t>3/12/2023</a:t>
            </a:fld>
            <a:endParaRPr lang="en-US"/>
          </a:p>
        </p:txBody>
      </p:sp>
      <p:sp>
        <p:nvSpPr>
          <p:cNvPr id="5" name="Footer Placeholder 4">
            <a:extLst>
              <a:ext uri="{FF2B5EF4-FFF2-40B4-BE49-F238E27FC236}">
                <a16:creationId xmlns:a16="http://schemas.microsoft.com/office/drawing/2014/main" id="{A9F65D42-2672-43F1-BBE8-4633F0C069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186306-44F7-9ACA-08B9-F2EA88F1F3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5C3D7F-BF6B-2046-BC50-9C36631CBCD5}" type="slidenum">
              <a:rPr lang="en-US" smtClean="0"/>
              <a:t>‹#›</a:t>
            </a:fld>
            <a:endParaRPr lang="en-US"/>
          </a:p>
        </p:txBody>
      </p:sp>
    </p:spTree>
    <p:extLst>
      <p:ext uri="{BB962C8B-B14F-4D97-AF65-F5344CB8AC3E}">
        <p14:creationId xmlns:p14="http://schemas.microsoft.com/office/powerpoint/2010/main" val="366813357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8" r:id="rId3"/>
    <p:sldLayoutId id="2147483650" r:id="rId4"/>
    <p:sldLayoutId id="2147483652" r:id="rId5"/>
    <p:sldLayoutId id="2147483653" r:id="rId6"/>
    <p:sldLayoutId id="2147483654" r:id="rId7"/>
    <p:sldLayoutId id="2147483655" r:id="rId8"/>
    <p:sldLayoutId id="2147483660" r:id="rId9"/>
    <p:sldLayoutId id="2147483656" r:id="rId10"/>
    <p:sldLayoutId id="2147483657" r:id="rId11"/>
    <p:sldLayoutId id="2147483659" r:id="rId12"/>
  </p:sldLayoutIdLst>
  <p:txStyles>
    <p:titleStyle>
      <a:lvl1pPr algn="l" defTabSz="914400" rtl="0" eaLnBrk="1" latinLnBrk="0" hangingPunct="1">
        <a:lnSpc>
          <a:spcPct val="90000"/>
        </a:lnSpc>
        <a:spcBef>
          <a:spcPct val="0"/>
        </a:spcBef>
        <a:buNone/>
        <a:defRPr sz="3600" b="0" i="0" kern="1200">
          <a:solidFill>
            <a:schemeClr val="tx1"/>
          </a:solidFill>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8F2413-72A5-38A9-FE19-1310B18FEFCC}"/>
              </a:ext>
            </a:extLst>
          </p:cNvPr>
          <p:cNvSpPr>
            <a:spLocks noGrp="1"/>
          </p:cNvSpPr>
          <p:nvPr>
            <p:ph type="ctrTitle"/>
          </p:nvPr>
        </p:nvSpPr>
        <p:spPr/>
        <p:txBody>
          <a:bodyPr>
            <a:normAutofit/>
          </a:bodyPr>
          <a:lstStyle/>
          <a:p>
            <a:r>
              <a:rPr lang="en-US" b="1" cap="all" dirty="0">
                <a:solidFill>
                  <a:schemeClr val="accent3">
                    <a:lumMod val="75000"/>
                  </a:schemeClr>
                </a:solidFill>
                <a:latin typeface="Arial" panose="020B0604020202020204" pitchFamily="34" charset="0"/>
                <a:cs typeface="Arial" panose="020B0604020202020204" pitchFamily="34" charset="0"/>
              </a:rPr>
              <a:t>JOINT CLINICAL AND NON-CLINICAL TRAINING</a:t>
            </a:r>
            <a:endParaRPr lang="en-US" b="1" dirty="0">
              <a:solidFill>
                <a:schemeClr val="accent3">
                  <a:lumMod val="75000"/>
                </a:schemeClr>
              </a:solidFill>
              <a:latin typeface="Arial" panose="020B0604020202020204" pitchFamily="34" charset="0"/>
              <a:cs typeface="Arial" panose="020B0604020202020204" pitchFamily="34" charset="0"/>
            </a:endParaRPr>
          </a:p>
        </p:txBody>
      </p:sp>
      <p:sp>
        <p:nvSpPr>
          <p:cNvPr id="5" name="Subtitle 4">
            <a:extLst>
              <a:ext uri="{FF2B5EF4-FFF2-40B4-BE49-F238E27FC236}">
                <a16:creationId xmlns:a16="http://schemas.microsoft.com/office/drawing/2014/main" id="{D43CF549-E8C6-9324-36CD-A1D7F2895F41}"/>
              </a:ext>
            </a:extLst>
          </p:cNvPr>
          <p:cNvSpPr>
            <a:spLocks noGrp="1"/>
          </p:cNvSpPr>
          <p:nvPr>
            <p:ph type="subTitle" idx="1"/>
          </p:nvPr>
        </p:nvSpPr>
        <p:spPr/>
        <p:txBody>
          <a:bodyPr vert="horz" lIns="91440" tIns="45720" rIns="91440" bIns="45720" rtlCol="0" anchor="t">
            <a:normAutofit fontScale="92500"/>
          </a:bodyPr>
          <a:lstStyle/>
          <a:p>
            <a:pPr algn="r"/>
            <a:endParaRPr lang="en-US" dirty="0"/>
          </a:p>
          <a:p>
            <a:pPr fontAlgn="base"/>
            <a:r>
              <a:rPr lang="en-US" dirty="0">
                <a:solidFill>
                  <a:srgbClr val="FFFFFF"/>
                </a:solidFill>
                <a:latin typeface="Corbel" panose="020B0503020204020204" pitchFamily="34" charset="0"/>
              </a:rPr>
              <a:t> </a:t>
            </a:r>
            <a:r>
              <a:rPr lang="en-US" b="1" dirty="0">
                <a:solidFill>
                  <a:schemeClr val="accent3">
                    <a:lumMod val="75000"/>
                  </a:schemeClr>
                </a:solidFill>
              </a:rPr>
              <a:t>BY: BEATRICE ADU​</a:t>
            </a:r>
          </a:p>
          <a:p>
            <a:pPr fontAlgn="base"/>
            <a:r>
              <a:rPr lang="en-US" b="1" dirty="0">
                <a:solidFill>
                  <a:schemeClr val="accent3">
                    <a:lumMod val="75000"/>
                  </a:schemeClr>
                </a:solidFill>
              </a:rPr>
              <a:t>TEAM LEAD: NATIONAL MEDICAL GAS MANAGEMENT TRAINING</a:t>
            </a:r>
            <a:r>
              <a:rPr lang="en-US" dirty="0">
                <a:solidFill>
                  <a:srgbClr val="FFFFFF"/>
                </a:solidFill>
                <a:latin typeface="Corbel" panose="020B0503020204020204" pitchFamily="34" charset="0"/>
              </a:rPr>
              <a:t>TRAINING</a:t>
            </a:r>
            <a:endParaRPr lang="en-US" dirty="0">
              <a:solidFill>
                <a:srgbClr val="FFFFFF"/>
              </a:solidFill>
              <a:latin typeface="Segoe UI" panose="020B0502040204020203" pitchFamily="34" charset="0"/>
            </a:endParaRPr>
          </a:p>
          <a:p>
            <a:endParaRPr lang="en-US" dirty="0">
              <a:cs typeface="Calibri"/>
            </a:endParaRPr>
          </a:p>
        </p:txBody>
      </p:sp>
    </p:spTree>
    <p:extLst>
      <p:ext uri="{BB962C8B-B14F-4D97-AF65-F5344CB8AC3E}">
        <p14:creationId xmlns:p14="http://schemas.microsoft.com/office/powerpoint/2010/main" val="81651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C36DC-6D0F-4267-9B7A-5DCE3ECE57D1}"/>
              </a:ext>
            </a:extLst>
          </p:cNvPr>
          <p:cNvSpPr>
            <a:spLocks noGrp="1"/>
          </p:cNvSpPr>
          <p:nvPr>
            <p:ph type="title"/>
          </p:nvPr>
        </p:nvSpPr>
        <p:spPr/>
        <p:txBody>
          <a:bodyPr/>
          <a:lstStyle/>
          <a:p>
            <a:r>
              <a:rPr lang="en-US" b="1" cap="all" dirty="0">
                <a:solidFill>
                  <a:schemeClr val="accent3">
                    <a:lumMod val="75000"/>
                  </a:schemeClr>
                </a:solidFill>
                <a:latin typeface="Arial" panose="020B0604020202020204" pitchFamily="34" charset="0"/>
                <a:cs typeface="Arial" panose="020B0604020202020204" pitchFamily="34" charset="0"/>
              </a:rPr>
              <a:t>CYLINDER MANAGEMENT</a:t>
            </a:r>
            <a:endParaRPr lang="en-US" b="1" dirty="0">
              <a:solidFill>
                <a:schemeClr val="accent3">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87404AA-FF6D-4428-A468-485177C3F826}"/>
              </a:ext>
            </a:extLst>
          </p:cNvPr>
          <p:cNvSpPr>
            <a:spLocks noGrp="1"/>
          </p:cNvSpPr>
          <p:nvPr>
            <p:ph idx="1"/>
          </p:nvPr>
        </p:nvSpPr>
        <p:spPr>
          <a:xfrm>
            <a:off x="193040" y="1937920"/>
            <a:ext cx="11160760" cy="4788000"/>
          </a:xfrm>
        </p:spPr>
        <p:txBody>
          <a:bodyPr>
            <a:normAutofit/>
          </a:bodyPr>
          <a:lstStyle/>
          <a:p>
            <a:pPr marL="0" indent="0">
              <a:lnSpc>
                <a:spcPct val="150000"/>
              </a:lnSpc>
              <a:buNone/>
            </a:pPr>
            <a:r>
              <a:rPr lang="en-US" b="1" dirty="0">
                <a:solidFill>
                  <a:schemeClr val="accent3">
                    <a:lumMod val="75000"/>
                  </a:schemeClr>
                </a:solidFill>
              </a:rPr>
              <a:t>PROPER HANDLING OF A CYLINDER</a:t>
            </a:r>
          </a:p>
          <a:p>
            <a:pPr marL="0" indent="0">
              <a:lnSpc>
                <a:spcPct val="150000"/>
              </a:lnSpc>
              <a:buNone/>
            </a:pPr>
            <a:r>
              <a:rPr lang="en-US" dirty="0">
                <a:solidFill>
                  <a:schemeClr val="accent3">
                    <a:lumMod val="75000"/>
                  </a:schemeClr>
                </a:solidFill>
              </a:rPr>
              <a:t>1. always use a cylinder trolley when conveying a cylinder</a:t>
            </a:r>
          </a:p>
          <a:p>
            <a:pPr marL="0" indent="0">
              <a:lnSpc>
                <a:spcPct val="150000"/>
              </a:lnSpc>
              <a:buNone/>
            </a:pPr>
            <a:r>
              <a:rPr lang="en-US" dirty="0">
                <a:solidFill>
                  <a:schemeClr val="accent3">
                    <a:lumMod val="75000"/>
                  </a:schemeClr>
                </a:solidFill>
              </a:rPr>
              <a:t>2. Apply breaks of cylinder trolley when trolley is stationary</a:t>
            </a:r>
          </a:p>
          <a:p>
            <a:pPr marL="0" indent="0">
              <a:lnSpc>
                <a:spcPct val="150000"/>
              </a:lnSpc>
              <a:buNone/>
            </a:pPr>
            <a:r>
              <a:rPr lang="en-US" dirty="0">
                <a:solidFill>
                  <a:schemeClr val="accent3">
                    <a:lumMod val="75000"/>
                  </a:schemeClr>
                </a:solidFill>
              </a:rPr>
              <a:t>3. Do not lift a cylinder by their protective cap</a:t>
            </a:r>
          </a:p>
          <a:p>
            <a:pPr marL="0" indent="0">
              <a:lnSpc>
                <a:spcPct val="150000"/>
              </a:lnSpc>
              <a:buNone/>
            </a:pPr>
            <a:r>
              <a:rPr lang="en-US" dirty="0">
                <a:solidFill>
                  <a:schemeClr val="accent3">
                    <a:lumMod val="75000"/>
                  </a:schemeClr>
                </a:solidFill>
              </a:rPr>
              <a:t>4. Always cover the top of cylinder with its protective cap when not in use</a:t>
            </a:r>
          </a:p>
          <a:p>
            <a:pPr marL="0" indent="0">
              <a:lnSpc>
                <a:spcPct val="150000"/>
              </a:lnSpc>
              <a:buNone/>
            </a:pPr>
            <a:r>
              <a:rPr lang="en-US" dirty="0">
                <a:solidFill>
                  <a:schemeClr val="accent3">
                    <a:lumMod val="75000"/>
                  </a:schemeClr>
                </a:solidFill>
              </a:rPr>
              <a:t>5. Gently turn the cylinder valve when ready to open or close</a:t>
            </a:r>
          </a:p>
          <a:p>
            <a:pPr marL="0" indent="0">
              <a:lnSpc>
                <a:spcPct val="150000"/>
              </a:lnSpc>
              <a:buNone/>
            </a:pPr>
            <a:r>
              <a:rPr lang="en-US" dirty="0">
                <a:solidFill>
                  <a:schemeClr val="accent3">
                    <a:lumMod val="75000"/>
                  </a:schemeClr>
                </a:solidFill>
              </a:rPr>
              <a:t>6. Always use the right size of wrench when attaching or detaching a flowmeter to the cylinder.</a:t>
            </a:r>
          </a:p>
          <a:p>
            <a:pPr marL="0" indent="0">
              <a:lnSpc>
                <a:spcPct val="150000"/>
              </a:lnSpc>
              <a:buNone/>
            </a:pPr>
            <a:r>
              <a:rPr lang="en-US" dirty="0">
                <a:solidFill>
                  <a:schemeClr val="accent3">
                    <a:lumMod val="75000"/>
                  </a:schemeClr>
                </a:solidFill>
              </a:rPr>
              <a:t>7. Secure cylinder to a wall when in use on the ward. </a:t>
            </a:r>
            <a:r>
              <a:rPr lang="en-US" dirty="0" err="1">
                <a:solidFill>
                  <a:schemeClr val="accent3">
                    <a:lumMod val="75000"/>
                  </a:schemeClr>
                </a:solidFill>
              </a:rPr>
              <a:t>Eg.</a:t>
            </a:r>
            <a:r>
              <a:rPr lang="en-US" dirty="0">
                <a:solidFill>
                  <a:schemeClr val="accent3">
                    <a:lumMod val="75000"/>
                  </a:schemeClr>
                </a:solidFill>
              </a:rPr>
              <a:t> Use a wall bracket</a:t>
            </a:r>
          </a:p>
        </p:txBody>
      </p:sp>
    </p:spTree>
    <p:extLst>
      <p:ext uri="{BB962C8B-B14F-4D97-AF65-F5344CB8AC3E}">
        <p14:creationId xmlns:p14="http://schemas.microsoft.com/office/powerpoint/2010/main" val="8659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PAntwi\AppData\Local\Microsoft\Windows\INetCache\Content.MSO\5BD293B7.tmp">
            <a:extLst>
              <a:ext uri="{FF2B5EF4-FFF2-40B4-BE49-F238E27FC236}">
                <a16:creationId xmlns:a16="http://schemas.microsoft.com/office/drawing/2014/main" id="{636E4D03-C33B-4502-B55D-5101E6EB8AA2}"/>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7520" y="853440"/>
            <a:ext cx="10515599" cy="5913120"/>
          </a:xfrm>
          <a:prstGeom prst="rect">
            <a:avLst/>
          </a:prstGeom>
          <a:noFill/>
          <a:ln>
            <a:noFill/>
          </a:ln>
        </p:spPr>
      </p:pic>
    </p:spTree>
    <p:extLst>
      <p:ext uri="{BB962C8B-B14F-4D97-AF65-F5344CB8AC3E}">
        <p14:creationId xmlns:p14="http://schemas.microsoft.com/office/powerpoint/2010/main" val="2797530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438C0-E99F-435C-806E-31B0D0196CBC}"/>
              </a:ext>
            </a:extLst>
          </p:cNvPr>
          <p:cNvSpPr>
            <a:spLocks noGrp="1"/>
          </p:cNvSpPr>
          <p:nvPr>
            <p:ph type="title"/>
          </p:nvPr>
        </p:nvSpPr>
        <p:spPr/>
        <p:txBody>
          <a:bodyPr>
            <a:normAutofit/>
          </a:bodyPr>
          <a:lstStyle/>
          <a:p>
            <a:r>
              <a:rPr lang="en-US" sz="4000" b="1" cap="all" dirty="0">
                <a:solidFill>
                  <a:schemeClr val="accent3">
                    <a:lumMod val="75000"/>
                  </a:schemeClr>
                </a:solidFill>
                <a:latin typeface="Arial" panose="020B0604020202020204" pitchFamily="34" charset="0"/>
                <a:cs typeface="Arial" panose="020B0604020202020204" pitchFamily="34" charset="0"/>
              </a:rPr>
              <a:t>CYLINDER MANAGEMENT</a:t>
            </a:r>
            <a:endParaRPr lang="en-US" sz="4000" b="1" dirty="0">
              <a:solidFill>
                <a:schemeClr val="accent3">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F2E8C26-29B8-47B6-88EA-FA39948D6163}"/>
              </a:ext>
            </a:extLst>
          </p:cNvPr>
          <p:cNvSpPr>
            <a:spLocks noGrp="1"/>
          </p:cNvSpPr>
          <p:nvPr>
            <p:ph idx="1"/>
          </p:nvPr>
        </p:nvSpPr>
        <p:spPr/>
        <p:txBody>
          <a:bodyPr/>
          <a:lstStyle/>
          <a:p>
            <a:pPr marL="0" indent="0">
              <a:buNone/>
            </a:pPr>
            <a:r>
              <a:rPr lang="en-US" b="1" dirty="0">
                <a:solidFill>
                  <a:schemeClr val="accent3">
                    <a:lumMod val="75000"/>
                  </a:schemeClr>
                </a:solidFill>
              </a:rPr>
              <a:t>HOW TO TELL WHEN THE CYLINDER IS EMPTY​</a:t>
            </a:r>
          </a:p>
          <a:p>
            <a:pPr marL="0" indent="0">
              <a:buNone/>
            </a:pPr>
            <a:endParaRPr lang="en-US" dirty="0">
              <a:solidFill>
                <a:schemeClr val="accent3">
                  <a:lumMod val="75000"/>
                </a:schemeClr>
              </a:solidFill>
            </a:endParaRPr>
          </a:p>
          <a:p>
            <a:r>
              <a:rPr lang="en-US" dirty="0">
                <a:solidFill>
                  <a:schemeClr val="accent3">
                    <a:lumMod val="75000"/>
                  </a:schemeClr>
                </a:solidFill>
              </a:rPr>
              <a:t>With the valve opened, take a look at the manometer​</a:t>
            </a:r>
          </a:p>
          <a:p>
            <a:endParaRPr lang="en-US" dirty="0">
              <a:solidFill>
                <a:schemeClr val="accent3">
                  <a:lumMod val="75000"/>
                </a:schemeClr>
              </a:solidFill>
            </a:endParaRPr>
          </a:p>
          <a:p>
            <a:r>
              <a:rPr lang="en-US" dirty="0">
                <a:solidFill>
                  <a:schemeClr val="accent3">
                    <a:lumMod val="75000"/>
                  </a:schemeClr>
                </a:solidFill>
              </a:rPr>
              <a:t>If the pressure reading on the regulator is close to or on zero, then cylinder is empty </a:t>
            </a:r>
          </a:p>
        </p:txBody>
      </p:sp>
    </p:spTree>
    <p:extLst>
      <p:ext uri="{BB962C8B-B14F-4D97-AF65-F5344CB8AC3E}">
        <p14:creationId xmlns:p14="http://schemas.microsoft.com/office/powerpoint/2010/main" val="694981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2112D-EACB-40B1-B7CB-A6958049EA6E}"/>
              </a:ext>
            </a:extLst>
          </p:cNvPr>
          <p:cNvSpPr>
            <a:spLocks noGrp="1"/>
          </p:cNvSpPr>
          <p:nvPr>
            <p:ph type="title"/>
          </p:nvPr>
        </p:nvSpPr>
        <p:spPr/>
        <p:txBody>
          <a:bodyPr>
            <a:normAutofit/>
          </a:bodyPr>
          <a:lstStyle/>
          <a:p>
            <a:r>
              <a:rPr lang="en-US" sz="4000" b="1" cap="all" dirty="0">
                <a:solidFill>
                  <a:schemeClr val="accent3">
                    <a:lumMod val="75000"/>
                  </a:schemeClr>
                </a:solidFill>
                <a:latin typeface="Arial" panose="020B0604020202020204" pitchFamily="34" charset="0"/>
                <a:cs typeface="Arial" panose="020B0604020202020204" pitchFamily="34" charset="0"/>
              </a:rPr>
              <a:t>BED HEAD UNITS AND ACCESSORIES</a:t>
            </a:r>
            <a:endParaRPr lang="en-US" sz="4000" b="1" dirty="0">
              <a:solidFill>
                <a:schemeClr val="accent3">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36D6399-7606-463E-813D-CDDBEE91E488}"/>
              </a:ext>
            </a:extLst>
          </p:cNvPr>
          <p:cNvSpPr>
            <a:spLocks noGrp="1"/>
          </p:cNvSpPr>
          <p:nvPr>
            <p:ph idx="1"/>
          </p:nvPr>
        </p:nvSpPr>
        <p:spPr/>
        <p:txBody>
          <a:bodyPr/>
          <a:lstStyle/>
          <a:p>
            <a:r>
              <a:rPr lang="en-US" dirty="0">
                <a:solidFill>
                  <a:schemeClr val="accent3">
                    <a:lumMod val="75000"/>
                  </a:schemeClr>
                </a:solidFill>
              </a:rPr>
              <a:t>Bed head unit​</a:t>
            </a:r>
          </a:p>
          <a:p>
            <a:endParaRPr lang="en-US" dirty="0">
              <a:solidFill>
                <a:schemeClr val="accent3">
                  <a:lumMod val="75000"/>
                </a:schemeClr>
              </a:solidFill>
            </a:endParaRPr>
          </a:p>
          <a:p>
            <a:r>
              <a:rPr lang="en-US" dirty="0">
                <a:solidFill>
                  <a:schemeClr val="accent3">
                    <a:lumMod val="75000"/>
                  </a:schemeClr>
                </a:solidFill>
              </a:rPr>
              <a:t>Terminal units​</a:t>
            </a:r>
          </a:p>
          <a:p>
            <a:endParaRPr lang="en-US" dirty="0">
              <a:solidFill>
                <a:schemeClr val="accent3">
                  <a:lumMod val="75000"/>
                </a:schemeClr>
              </a:solidFill>
            </a:endParaRPr>
          </a:p>
          <a:p>
            <a:r>
              <a:rPr lang="en-US" dirty="0">
                <a:solidFill>
                  <a:schemeClr val="accent3">
                    <a:lumMod val="75000"/>
                  </a:schemeClr>
                </a:solidFill>
              </a:rPr>
              <a:t>Humidifier bottle and flowmeter​</a:t>
            </a:r>
          </a:p>
          <a:p>
            <a:endParaRPr lang="en-US" dirty="0">
              <a:solidFill>
                <a:schemeClr val="accent3">
                  <a:lumMod val="75000"/>
                </a:schemeClr>
              </a:solidFill>
            </a:endParaRPr>
          </a:p>
          <a:p>
            <a:r>
              <a:rPr lang="en-US" dirty="0">
                <a:solidFill>
                  <a:schemeClr val="accent3">
                    <a:lumMod val="75000"/>
                  </a:schemeClr>
                </a:solidFill>
              </a:rPr>
              <a:t>Best practice for use of Bed head units​</a:t>
            </a:r>
          </a:p>
          <a:p>
            <a:endParaRPr lang="en-US" dirty="0">
              <a:solidFill>
                <a:schemeClr val="accent3">
                  <a:lumMod val="75000"/>
                </a:schemeClr>
              </a:solidFill>
            </a:endParaRPr>
          </a:p>
          <a:p>
            <a:r>
              <a:rPr lang="en-US" dirty="0">
                <a:solidFill>
                  <a:schemeClr val="accent3">
                    <a:lumMod val="75000"/>
                  </a:schemeClr>
                </a:solidFill>
              </a:rPr>
              <a:t>Best practice for handling flowmeters and humidifier bottles</a:t>
            </a:r>
          </a:p>
        </p:txBody>
      </p:sp>
    </p:spTree>
    <p:extLst>
      <p:ext uri="{BB962C8B-B14F-4D97-AF65-F5344CB8AC3E}">
        <p14:creationId xmlns:p14="http://schemas.microsoft.com/office/powerpoint/2010/main" val="176279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51E5B-0E53-4B91-A043-B98215ADCCC4}"/>
              </a:ext>
            </a:extLst>
          </p:cNvPr>
          <p:cNvSpPr>
            <a:spLocks noGrp="1"/>
          </p:cNvSpPr>
          <p:nvPr>
            <p:ph type="title"/>
          </p:nvPr>
        </p:nvSpPr>
        <p:spPr/>
        <p:txBody>
          <a:bodyPr>
            <a:normAutofit/>
          </a:bodyPr>
          <a:lstStyle/>
          <a:p>
            <a:r>
              <a:rPr lang="en-US" sz="4000" b="1" cap="all" dirty="0">
                <a:solidFill>
                  <a:schemeClr val="accent3">
                    <a:lumMod val="75000"/>
                  </a:schemeClr>
                </a:solidFill>
                <a:latin typeface="Arial" panose="020B0604020202020204" pitchFamily="34" charset="0"/>
                <a:cs typeface="Arial" panose="020B0604020202020204" pitchFamily="34" charset="0"/>
              </a:rPr>
              <a:t>BED HEAD UNIT</a:t>
            </a:r>
            <a:endParaRPr lang="en-US" sz="4000" b="1" dirty="0">
              <a:solidFill>
                <a:schemeClr val="accent3">
                  <a:lumMod val="75000"/>
                </a:schemeClr>
              </a:solidFill>
              <a:latin typeface="Arial" panose="020B0604020202020204" pitchFamily="34" charset="0"/>
              <a:cs typeface="Arial" panose="020B0604020202020204" pitchFamily="34" charset="0"/>
            </a:endParaRPr>
          </a:p>
        </p:txBody>
      </p:sp>
      <p:pic>
        <p:nvPicPr>
          <p:cNvPr id="4" name="Content Placeholder 3" descr="C:\Users\PAntwi\AppData\Local\Microsoft\Windows\INetCache\Content.MSO\C3AADDD.tmp">
            <a:extLst>
              <a:ext uri="{FF2B5EF4-FFF2-40B4-BE49-F238E27FC236}">
                <a16:creationId xmlns:a16="http://schemas.microsoft.com/office/drawing/2014/main" id="{029209C8-E770-44E7-BD35-9109A1F2E8C4}"/>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65200" y="1802984"/>
            <a:ext cx="10170160" cy="4861976"/>
          </a:xfrm>
          <a:prstGeom prst="rect">
            <a:avLst/>
          </a:prstGeom>
          <a:noFill/>
          <a:ln>
            <a:noFill/>
          </a:ln>
        </p:spPr>
      </p:pic>
    </p:spTree>
    <p:extLst>
      <p:ext uri="{BB962C8B-B14F-4D97-AF65-F5344CB8AC3E}">
        <p14:creationId xmlns:p14="http://schemas.microsoft.com/office/powerpoint/2010/main" val="1785603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08A2B-0EC9-4C84-B09D-B5F4BC9184F6}"/>
              </a:ext>
            </a:extLst>
          </p:cNvPr>
          <p:cNvSpPr>
            <a:spLocks noGrp="1"/>
          </p:cNvSpPr>
          <p:nvPr>
            <p:ph type="title"/>
          </p:nvPr>
        </p:nvSpPr>
        <p:spPr/>
        <p:txBody>
          <a:bodyPr/>
          <a:lstStyle/>
          <a:p>
            <a:r>
              <a:rPr lang="en-US" b="1" cap="all" dirty="0">
                <a:solidFill>
                  <a:schemeClr val="accent3">
                    <a:lumMod val="75000"/>
                  </a:schemeClr>
                </a:solidFill>
                <a:latin typeface="Arial" panose="020B0604020202020204" pitchFamily="34" charset="0"/>
                <a:cs typeface="Arial" panose="020B0604020202020204" pitchFamily="34" charset="0"/>
              </a:rPr>
              <a:t>TERMINAL UNITS</a:t>
            </a:r>
            <a:endParaRPr lang="en-US" b="1" dirty="0">
              <a:solidFill>
                <a:schemeClr val="accent3">
                  <a:lumMod val="75000"/>
                </a:schemeClr>
              </a:solidFill>
              <a:latin typeface="Arial" panose="020B0604020202020204" pitchFamily="34" charset="0"/>
              <a:cs typeface="Arial" panose="020B0604020202020204" pitchFamily="34" charset="0"/>
            </a:endParaRPr>
          </a:p>
        </p:txBody>
      </p:sp>
      <p:pic>
        <p:nvPicPr>
          <p:cNvPr id="4" name="Content Placeholder 3" descr="C:\Users\PAntwi\AppData\Local\Microsoft\Windows\INetCache\Content.MSO\D04C4626.tmp">
            <a:extLst>
              <a:ext uri="{FF2B5EF4-FFF2-40B4-BE49-F238E27FC236}">
                <a16:creationId xmlns:a16="http://schemas.microsoft.com/office/drawing/2014/main" id="{58A37AE0-FC35-43B5-A9D3-03912AF9F8AF}"/>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8640" y="1802984"/>
            <a:ext cx="10688320" cy="4701798"/>
          </a:xfrm>
          <a:prstGeom prst="rect">
            <a:avLst/>
          </a:prstGeom>
          <a:noFill/>
          <a:ln>
            <a:noFill/>
          </a:ln>
        </p:spPr>
      </p:pic>
    </p:spTree>
    <p:extLst>
      <p:ext uri="{BB962C8B-B14F-4D97-AF65-F5344CB8AC3E}">
        <p14:creationId xmlns:p14="http://schemas.microsoft.com/office/powerpoint/2010/main" val="1730740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FCA9-3CBE-4749-9D0B-42F4ACC3D362}"/>
              </a:ext>
            </a:extLst>
          </p:cNvPr>
          <p:cNvSpPr>
            <a:spLocks noGrp="1"/>
          </p:cNvSpPr>
          <p:nvPr>
            <p:ph type="title"/>
          </p:nvPr>
        </p:nvSpPr>
        <p:spPr/>
        <p:txBody>
          <a:bodyPr/>
          <a:lstStyle/>
          <a:p>
            <a:r>
              <a:rPr lang="en-US" b="1" cap="all" dirty="0">
                <a:solidFill>
                  <a:schemeClr val="accent3">
                    <a:lumMod val="75000"/>
                  </a:schemeClr>
                </a:solidFill>
                <a:latin typeface="Arial" panose="020B0604020202020204" pitchFamily="34" charset="0"/>
                <a:cs typeface="Arial" panose="020B0604020202020204" pitchFamily="34" charset="0"/>
              </a:rPr>
              <a:t>HUMIDIFIER BOTTLE AND FLOWMETER</a:t>
            </a:r>
            <a:endParaRPr lang="en-US" b="1" dirty="0">
              <a:solidFill>
                <a:schemeClr val="accent3">
                  <a:lumMod val="75000"/>
                </a:schemeClr>
              </a:solidFill>
              <a:latin typeface="Arial" panose="020B0604020202020204" pitchFamily="34" charset="0"/>
              <a:cs typeface="Arial" panose="020B0604020202020204" pitchFamily="34" charset="0"/>
            </a:endParaRPr>
          </a:p>
        </p:txBody>
      </p:sp>
      <p:pic>
        <p:nvPicPr>
          <p:cNvPr id="4" name="Content Placeholder 3" descr="C:\Users\PAntwi\AppData\Local\Microsoft\Windows\INetCache\Content.MSO\494A12D5.tmp">
            <a:extLst>
              <a:ext uri="{FF2B5EF4-FFF2-40B4-BE49-F238E27FC236}">
                <a16:creationId xmlns:a16="http://schemas.microsoft.com/office/drawing/2014/main" id="{6381C71C-8EA2-4D1F-9AAA-6F0EDEE53B11}"/>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80160" y="1802983"/>
            <a:ext cx="9326880" cy="4902617"/>
          </a:xfrm>
          <a:prstGeom prst="rect">
            <a:avLst/>
          </a:prstGeom>
          <a:noFill/>
          <a:ln>
            <a:noFill/>
          </a:ln>
        </p:spPr>
      </p:pic>
    </p:spTree>
    <p:extLst>
      <p:ext uri="{BB962C8B-B14F-4D97-AF65-F5344CB8AC3E}">
        <p14:creationId xmlns:p14="http://schemas.microsoft.com/office/powerpoint/2010/main" val="2160513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6D787-7953-4A20-AD99-35E03DA93D14}"/>
              </a:ext>
            </a:extLst>
          </p:cNvPr>
          <p:cNvSpPr>
            <a:spLocks noGrp="1"/>
          </p:cNvSpPr>
          <p:nvPr>
            <p:ph type="title"/>
          </p:nvPr>
        </p:nvSpPr>
        <p:spPr>
          <a:xfrm>
            <a:off x="96520" y="365660"/>
            <a:ext cx="10515600" cy="1325563"/>
          </a:xfrm>
        </p:spPr>
        <p:txBody>
          <a:bodyPr/>
          <a:lstStyle/>
          <a:p>
            <a:r>
              <a:rPr lang="en-US" b="1" cap="all" dirty="0">
                <a:solidFill>
                  <a:schemeClr val="accent3">
                    <a:lumMod val="75000"/>
                  </a:schemeClr>
                </a:solidFill>
                <a:latin typeface="Arial" panose="020B0604020202020204" pitchFamily="34" charset="0"/>
                <a:cs typeface="Arial" panose="020B0604020202020204" pitchFamily="34" charset="0"/>
              </a:rPr>
              <a:t>BEST PRACTICE FOR USE OF BED HEAD UNIT</a:t>
            </a:r>
            <a:endParaRPr lang="en-US" b="1" dirty="0">
              <a:solidFill>
                <a:schemeClr val="accent3">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E8FA5B6-F0FC-46A8-88D5-43A7CD973EAF}"/>
              </a:ext>
            </a:extLst>
          </p:cNvPr>
          <p:cNvSpPr>
            <a:spLocks noGrp="1"/>
          </p:cNvSpPr>
          <p:nvPr>
            <p:ph idx="1"/>
          </p:nvPr>
        </p:nvSpPr>
        <p:spPr/>
        <p:txBody>
          <a:bodyPr/>
          <a:lstStyle/>
          <a:p>
            <a:r>
              <a:rPr lang="en-US" dirty="0">
                <a:solidFill>
                  <a:schemeClr val="accent3">
                    <a:lumMod val="75000"/>
                  </a:schemeClr>
                </a:solidFill>
              </a:rPr>
              <a:t>Do not spill fluids on it or clean immediately when that happens​</a:t>
            </a:r>
          </a:p>
          <a:p>
            <a:pPr marL="0" indent="0">
              <a:buNone/>
            </a:pPr>
            <a:r>
              <a:rPr lang="en-US" dirty="0">
                <a:solidFill>
                  <a:schemeClr val="accent3">
                    <a:lumMod val="75000"/>
                  </a:schemeClr>
                </a:solidFill>
              </a:rPr>
              <a:t>​</a:t>
            </a:r>
          </a:p>
          <a:p>
            <a:endParaRPr lang="en-US" dirty="0">
              <a:solidFill>
                <a:schemeClr val="accent3">
                  <a:lumMod val="75000"/>
                </a:schemeClr>
              </a:solidFill>
            </a:endParaRPr>
          </a:p>
          <a:p>
            <a:r>
              <a:rPr lang="en-US" dirty="0">
                <a:solidFill>
                  <a:schemeClr val="accent3">
                    <a:lumMod val="75000"/>
                  </a:schemeClr>
                </a:solidFill>
              </a:rPr>
              <a:t>At the sound of a leakage, quickly alert engineers and do not use</a:t>
            </a:r>
          </a:p>
        </p:txBody>
      </p:sp>
    </p:spTree>
    <p:extLst>
      <p:ext uri="{BB962C8B-B14F-4D97-AF65-F5344CB8AC3E}">
        <p14:creationId xmlns:p14="http://schemas.microsoft.com/office/powerpoint/2010/main" val="2483185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3CB8B-A1C8-4741-B7C0-DFF9186221EB}"/>
              </a:ext>
            </a:extLst>
          </p:cNvPr>
          <p:cNvSpPr>
            <a:spLocks noGrp="1"/>
          </p:cNvSpPr>
          <p:nvPr>
            <p:ph type="title"/>
          </p:nvPr>
        </p:nvSpPr>
        <p:spPr/>
        <p:txBody>
          <a:bodyPr>
            <a:normAutofit fontScale="90000"/>
          </a:bodyPr>
          <a:lstStyle/>
          <a:p>
            <a:r>
              <a:rPr lang="en-US" b="1" cap="all" dirty="0">
                <a:solidFill>
                  <a:schemeClr val="accent3">
                    <a:lumMod val="75000"/>
                  </a:schemeClr>
                </a:solidFill>
                <a:latin typeface="Arial" panose="020B0604020202020204" pitchFamily="34" charset="0"/>
                <a:cs typeface="Arial" panose="020B0604020202020204" pitchFamily="34" charset="0"/>
              </a:rPr>
              <a:t>BEST PRACTICE FOR HANDLING FLOWMETERS AND HUMIDIFIER BOTTLES</a:t>
            </a:r>
            <a:endParaRPr lang="en-US" b="1" dirty="0">
              <a:solidFill>
                <a:schemeClr val="accent3">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A73CBE5-C4A2-4355-8543-785DE4C895B0}"/>
              </a:ext>
            </a:extLst>
          </p:cNvPr>
          <p:cNvSpPr>
            <a:spLocks noGrp="1"/>
          </p:cNvSpPr>
          <p:nvPr>
            <p:ph idx="1"/>
          </p:nvPr>
        </p:nvSpPr>
        <p:spPr/>
        <p:txBody>
          <a:bodyPr/>
          <a:lstStyle/>
          <a:p>
            <a:r>
              <a:rPr lang="en-US" dirty="0">
                <a:solidFill>
                  <a:schemeClr val="accent3">
                    <a:lumMod val="75000"/>
                  </a:schemeClr>
                </a:solidFill>
              </a:rPr>
              <a:t>Always use distilled water in humidifier bottles​</a:t>
            </a:r>
          </a:p>
          <a:p>
            <a:endParaRPr lang="en-US" dirty="0">
              <a:solidFill>
                <a:schemeClr val="accent3">
                  <a:lumMod val="75000"/>
                </a:schemeClr>
              </a:solidFill>
            </a:endParaRPr>
          </a:p>
          <a:p>
            <a:r>
              <a:rPr lang="en-US" dirty="0">
                <a:solidFill>
                  <a:schemeClr val="accent3">
                    <a:lumMod val="75000"/>
                  </a:schemeClr>
                </a:solidFill>
              </a:rPr>
              <a:t>Do not exceed the maximum limit for water filling​</a:t>
            </a:r>
          </a:p>
          <a:p>
            <a:endParaRPr lang="en-US" dirty="0">
              <a:solidFill>
                <a:schemeClr val="accent3">
                  <a:lumMod val="75000"/>
                </a:schemeClr>
              </a:solidFill>
            </a:endParaRPr>
          </a:p>
          <a:p>
            <a:r>
              <a:rPr lang="en-US" dirty="0">
                <a:solidFill>
                  <a:schemeClr val="accent3">
                    <a:lumMod val="75000"/>
                  </a:schemeClr>
                </a:solidFill>
              </a:rPr>
              <a:t>Do not throw away the seal on the cover of the humidifier​</a:t>
            </a:r>
          </a:p>
          <a:p>
            <a:endParaRPr lang="en-US" dirty="0">
              <a:solidFill>
                <a:schemeClr val="accent3">
                  <a:lumMod val="75000"/>
                </a:schemeClr>
              </a:solidFill>
            </a:endParaRPr>
          </a:p>
          <a:p>
            <a:r>
              <a:rPr lang="en-US" dirty="0">
                <a:solidFill>
                  <a:schemeClr val="accent3">
                    <a:lumMod val="75000"/>
                  </a:schemeClr>
                </a:solidFill>
              </a:rPr>
              <a:t>Do not leave water in bottle when not in use​</a:t>
            </a:r>
          </a:p>
          <a:p>
            <a:endParaRPr lang="en-US" dirty="0">
              <a:solidFill>
                <a:schemeClr val="accent3">
                  <a:lumMod val="75000"/>
                </a:schemeClr>
              </a:solidFill>
            </a:endParaRPr>
          </a:p>
          <a:p>
            <a:r>
              <a:rPr lang="en-US" dirty="0">
                <a:solidFill>
                  <a:schemeClr val="accent3">
                    <a:lumMod val="75000"/>
                  </a:schemeClr>
                </a:solidFill>
              </a:rPr>
              <a:t>Disinfect the humidifier bottle after discharging each patient (or dust where necessary)</a:t>
            </a:r>
          </a:p>
        </p:txBody>
      </p:sp>
    </p:spTree>
    <p:extLst>
      <p:ext uri="{BB962C8B-B14F-4D97-AF65-F5344CB8AC3E}">
        <p14:creationId xmlns:p14="http://schemas.microsoft.com/office/powerpoint/2010/main" val="180855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5BA3C-D38F-4184-B9FD-BFB2B1BE339E}"/>
              </a:ext>
            </a:extLst>
          </p:cNvPr>
          <p:cNvSpPr>
            <a:spLocks noGrp="1"/>
          </p:cNvSpPr>
          <p:nvPr>
            <p:ph type="title"/>
          </p:nvPr>
        </p:nvSpPr>
        <p:spPr>
          <a:xfrm>
            <a:off x="838200" y="477421"/>
            <a:ext cx="10515600" cy="853540"/>
          </a:xfrm>
        </p:spPr>
        <p:txBody>
          <a:bodyPr>
            <a:normAutofit fontScale="90000"/>
          </a:bodyPr>
          <a:lstStyle/>
          <a:p>
            <a:r>
              <a:rPr lang="en-US" b="1" cap="all" dirty="0">
                <a:solidFill>
                  <a:schemeClr val="accent3">
                    <a:lumMod val="75000"/>
                  </a:schemeClr>
                </a:solidFill>
                <a:latin typeface="Arial" panose="020B0604020202020204" pitchFamily="34" charset="0"/>
                <a:cs typeface="Arial" panose="020B0604020202020204" pitchFamily="34" charset="0"/>
              </a:rPr>
              <a:t>STAGNANT WATER LEFT IN A HUMIDIFIER FOR WEEKS</a:t>
            </a:r>
            <a:endParaRPr lang="en-US" b="1" dirty="0">
              <a:solidFill>
                <a:schemeClr val="accent3">
                  <a:lumMod val="75000"/>
                </a:schemeClr>
              </a:solidFill>
              <a:latin typeface="Arial" panose="020B0604020202020204" pitchFamily="34" charset="0"/>
              <a:cs typeface="Arial" panose="020B0604020202020204" pitchFamily="34" charset="0"/>
            </a:endParaRPr>
          </a:p>
        </p:txBody>
      </p:sp>
      <p:pic>
        <p:nvPicPr>
          <p:cNvPr id="4" name="Content Placeholder 3" descr="C:\Users\PAntwi\AppData\Local\Microsoft\Windows\INetCache\Content.MSO\425C60AB.tmp">
            <a:extLst>
              <a:ext uri="{FF2B5EF4-FFF2-40B4-BE49-F238E27FC236}">
                <a16:creationId xmlns:a16="http://schemas.microsoft.com/office/drawing/2014/main" id="{38925031-01A5-44AC-B9FE-D27C19E2AEBF}"/>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1520" y="1330961"/>
            <a:ext cx="10515599" cy="5486399"/>
          </a:xfrm>
          <a:prstGeom prst="rect">
            <a:avLst/>
          </a:prstGeom>
          <a:noFill/>
          <a:ln>
            <a:noFill/>
          </a:ln>
        </p:spPr>
      </p:pic>
    </p:spTree>
    <p:extLst>
      <p:ext uri="{BB962C8B-B14F-4D97-AF65-F5344CB8AC3E}">
        <p14:creationId xmlns:p14="http://schemas.microsoft.com/office/powerpoint/2010/main" val="2171974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F413B-05AB-743A-8D65-767C59693A89}"/>
              </a:ext>
            </a:extLst>
          </p:cNvPr>
          <p:cNvSpPr>
            <a:spLocks noGrp="1"/>
          </p:cNvSpPr>
          <p:nvPr>
            <p:ph type="title"/>
          </p:nvPr>
        </p:nvSpPr>
        <p:spPr/>
        <p:txBody>
          <a:bodyPr>
            <a:normAutofit/>
          </a:bodyPr>
          <a:lstStyle/>
          <a:p>
            <a:r>
              <a:rPr lang="en-US" sz="4400" b="1" dirty="0">
                <a:solidFill>
                  <a:schemeClr val="accent3">
                    <a:lumMod val="75000"/>
                  </a:schemeClr>
                </a:solidFill>
                <a:latin typeface="Arial" panose="020B0604020202020204" pitchFamily="34" charset="0"/>
                <a:cs typeface="Arial" panose="020B0604020202020204" pitchFamily="34" charset="0"/>
              </a:rPr>
              <a:t>OUTLINE</a:t>
            </a:r>
            <a:endParaRPr lang="en-US" sz="4400" dirty="0">
              <a:solidFill>
                <a:schemeClr val="accent3">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C23D2D7-A2BF-CAF6-CB2F-66F2810D38E9}"/>
              </a:ext>
            </a:extLst>
          </p:cNvPr>
          <p:cNvSpPr>
            <a:spLocks noGrp="1"/>
          </p:cNvSpPr>
          <p:nvPr>
            <p:ph idx="1"/>
          </p:nvPr>
        </p:nvSpPr>
        <p:spPr>
          <a:xfrm>
            <a:off x="172720" y="1937920"/>
            <a:ext cx="11181080" cy="4808320"/>
          </a:xfrm>
        </p:spPr>
        <p:txBody>
          <a:bodyPr>
            <a:normAutofit lnSpcReduction="10000"/>
          </a:bodyPr>
          <a:lstStyle/>
          <a:p>
            <a:pPr marL="0" indent="0">
              <a:buNone/>
            </a:pPr>
            <a:endParaRPr lang="en-US" b="1" dirty="0"/>
          </a:p>
          <a:p>
            <a:pPr marL="0" indent="0">
              <a:buNone/>
            </a:pPr>
            <a:r>
              <a:rPr lang="en-US" sz="3200" b="1" dirty="0">
                <a:solidFill>
                  <a:schemeClr val="accent3">
                    <a:lumMod val="75000"/>
                  </a:schemeClr>
                </a:solidFill>
              </a:rPr>
              <a:t>CYLINDER MANAGEMENT</a:t>
            </a:r>
          </a:p>
          <a:p>
            <a:pPr marL="0" indent="0">
              <a:buNone/>
            </a:pPr>
            <a:r>
              <a:rPr lang="en-US" sz="3200" dirty="0">
                <a:solidFill>
                  <a:schemeClr val="accent3">
                    <a:lumMod val="75000"/>
                  </a:schemeClr>
                </a:solidFill>
              </a:rPr>
              <a:t>1. Color code for medical cylinders</a:t>
            </a:r>
          </a:p>
          <a:p>
            <a:pPr marL="0" indent="0">
              <a:buNone/>
            </a:pPr>
            <a:r>
              <a:rPr lang="en-US" sz="3200" dirty="0">
                <a:solidFill>
                  <a:schemeClr val="accent3">
                    <a:lumMod val="75000"/>
                  </a:schemeClr>
                </a:solidFill>
              </a:rPr>
              <a:t>2. Ideal color codes for medical oxygen cylinders</a:t>
            </a:r>
          </a:p>
          <a:p>
            <a:pPr marL="0" indent="0">
              <a:buNone/>
            </a:pPr>
            <a:r>
              <a:rPr lang="en-US" sz="3200" dirty="0">
                <a:solidFill>
                  <a:schemeClr val="accent3">
                    <a:lumMod val="75000"/>
                  </a:schemeClr>
                </a:solidFill>
              </a:rPr>
              <a:t>3. Cylinders and its accessories</a:t>
            </a:r>
          </a:p>
          <a:p>
            <a:pPr marL="0" indent="0">
              <a:buNone/>
            </a:pPr>
            <a:r>
              <a:rPr lang="en-US" sz="3200" dirty="0">
                <a:solidFill>
                  <a:schemeClr val="accent3">
                    <a:lumMod val="75000"/>
                  </a:schemeClr>
                </a:solidFill>
              </a:rPr>
              <a:t>4. Proper handling of cylinders</a:t>
            </a:r>
          </a:p>
          <a:p>
            <a:pPr marL="0" indent="0">
              <a:buNone/>
            </a:pPr>
            <a:r>
              <a:rPr lang="en-US" sz="3200" dirty="0">
                <a:solidFill>
                  <a:schemeClr val="accent3">
                    <a:lumMod val="75000"/>
                  </a:schemeClr>
                </a:solidFill>
              </a:rPr>
              <a:t>5. How to tell when the cylinder is empty</a:t>
            </a:r>
          </a:p>
          <a:p>
            <a:pPr marL="0" indent="0">
              <a:buNone/>
            </a:pPr>
            <a:endParaRPr lang="en-US" sz="3200" dirty="0">
              <a:solidFill>
                <a:schemeClr val="accent3">
                  <a:lumMod val="75000"/>
                </a:schemeClr>
              </a:solidFill>
            </a:endParaRPr>
          </a:p>
          <a:p>
            <a:pPr marL="0" indent="0">
              <a:buNone/>
            </a:pPr>
            <a:r>
              <a:rPr lang="en-US" sz="3200" dirty="0">
                <a:solidFill>
                  <a:schemeClr val="accent3">
                    <a:lumMod val="75000"/>
                  </a:schemeClr>
                </a:solidFill>
              </a:rPr>
              <a:t>BED HEAD UNITS AND ACCESSORIES.</a:t>
            </a:r>
          </a:p>
          <a:p>
            <a:pPr marL="0" indent="0">
              <a:buNone/>
            </a:pPr>
            <a:endParaRPr lang="en-US" sz="3200" dirty="0"/>
          </a:p>
          <a:p>
            <a:endParaRPr lang="en-US" dirty="0"/>
          </a:p>
        </p:txBody>
      </p:sp>
    </p:spTree>
    <p:extLst>
      <p:ext uri="{BB962C8B-B14F-4D97-AF65-F5344CB8AC3E}">
        <p14:creationId xmlns:p14="http://schemas.microsoft.com/office/powerpoint/2010/main" val="3825709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1C488-5CF8-4FC6-9444-A7E1A2764F5E}"/>
              </a:ext>
            </a:extLst>
          </p:cNvPr>
          <p:cNvSpPr>
            <a:spLocks noGrp="1"/>
          </p:cNvSpPr>
          <p:nvPr>
            <p:ph type="title"/>
          </p:nvPr>
        </p:nvSpPr>
        <p:spPr/>
        <p:txBody>
          <a:bodyPr>
            <a:normAutofit/>
          </a:bodyPr>
          <a:lstStyle/>
          <a:p>
            <a:r>
              <a:rPr lang="en-US" sz="4000" b="1" cap="all" dirty="0">
                <a:solidFill>
                  <a:schemeClr val="accent3">
                    <a:lumMod val="75000"/>
                  </a:schemeClr>
                </a:solidFill>
                <a:latin typeface="Arial" panose="020B0604020202020204" pitchFamily="34" charset="0"/>
                <a:cs typeface="Arial" panose="020B0604020202020204" pitchFamily="34" charset="0"/>
              </a:rPr>
              <a:t>HOW TO CLEAN A HUMIDIFIER</a:t>
            </a:r>
            <a:endParaRPr lang="en-US" sz="4000" b="1" dirty="0">
              <a:solidFill>
                <a:schemeClr val="accent3">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6AABA9C-8494-48CC-9110-333C2E5287E7}"/>
              </a:ext>
            </a:extLst>
          </p:cNvPr>
          <p:cNvSpPr>
            <a:spLocks noGrp="1"/>
          </p:cNvSpPr>
          <p:nvPr>
            <p:ph idx="1"/>
          </p:nvPr>
        </p:nvSpPr>
        <p:spPr/>
        <p:txBody>
          <a:bodyPr>
            <a:normAutofit lnSpcReduction="10000"/>
          </a:bodyPr>
          <a:lstStyle/>
          <a:p>
            <a:r>
              <a:rPr lang="en-US" dirty="0">
                <a:solidFill>
                  <a:schemeClr val="accent3">
                    <a:lumMod val="75000"/>
                  </a:schemeClr>
                </a:solidFill>
              </a:rPr>
              <a:t>Empty the humidifier bottle​</a:t>
            </a:r>
          </a:p>
          <a:p>
            <a:endParaRPr lang="en-US" dirty="0">
              <a:solidFill>
                <a:schemeClr val="accent3">
                  <a:lumMod val="75000"/>
                </a:schemeClr>
              </a:solidFill>
            </a:endParaRPr>
          </a:p>
          <a:p>
            <a:r>
              <a:rPr lang="en-US" dirty="0">
                <a:solidFill>
                  <a:schemeClr val="accent3">
                    <a:lumMod val="75000"/>
                  </a:schemeClr>
                </a:solidFill>
              </a:rPr>
              <a:t>Wash inside and out with mild soap and water​</a:t>
            </a:r>
          </a:p>
          <a:p>
            <a:endParaRPr lang="en-US" dirty="0">
              <a:solidFill>
                <a:schemeClr val="accent3">
                  <a:lumMod val="75000"/>
                </a:schemeClr>
              </a:solidFill>
            </a:endParaRPr>
          </a:p>
          <a:p>
            <a:r>
              <a:rPr lang="en-US" dirty="0">
                <a:solidFill>
                  <a:schemeClr val="accent3">
                    <a:lumMod val="75000"/>
                  </a:schemeClr>
                </a:solidFill>
              </a:rPr>
              <a:t> </a:t>
            </a:r>
            <a:r>
              <a:rPr lang="en-US" b="1" u="sng" dirty="0">
                <a:solidFill>
                  <a:schemeClr val="accent3">
                    <a:lumMod val="75000"/>
                  </a:schemeClr>
                </a:solidFill>
              </a:rPr>
              <a:t>Rinse with a disinfectant ​</a:t>
            </a:r>
          </a:p>
          <a:p>
            <a:endParaRPr lang="en-US" b="1" u="sng" dirty="0">
              <a:solidFill>
                <a:schemeClr val="accent3">
                  <a:lumMod val="75000"/>
                </a:schemeClr>
              </a:solidFill>
            </a:endParaRPr>
          </a:p>
          <a:p>
            <a:r>
              <a:rPr lang="en-US" dirty="0">
                <a:solidFill>
                  <a:schemeClr val="accent3">
                    <a:lumMod val="75000"/>
                  </a:schemeClr>
                </a:solidFill>
              </a:rPr>
              <a:t> Follow with a hot (not boiling) water rinse​</a:t>
            </a:r>
          </a:p>
          <a:p>
            <a:endParaRPr lang="en-US" dirty="0">
              <a:solidFill>
                <a:schemeClr val="accent3">
                  <a:lumMod val="75000"/>
                </a:schemeClr>
              </a:solidFill>
            </a:endParaRPr>
          </a:p>
          <a:p>
            <a:r>
              <a:rPr lang="en-US" dirty="0">
                <a:solidFill>
                  <a:schemeClr val="accent3">
                    <a:lumMod val="75000"/>
                  </a:schemeClr>
                </a:solidFill>
              </a:rPr>
              <a:t> Then refill the humidifier bottle with distilled water​</a:t>
            </a:r>
          </a:p>
          <a:p>
            <a:endParaRPr lang="en-US" dirty="0">
              <a:solidFill>
                <a:schemeClr val="accent3">
                  <a:lumMod val="75000"/>
                </a:schemeClr>
              </a:solidFill>
            </a:endParaRPr>
          </a:p>
          <a:p>
            <a:pPr marL="0" indent="0">
              <a:buNone/>
            </a:pPr>
            <a:r>
              <a:rPr lang="en-US" b="1" i="1" dirty="0">
                <a:solidFill>
                  <a:schemeClr val="accent3">
                    <a:lumMod val="75000"/>
                  </a:schemeClr>
                </a:solidFill>
              </a:rPr>
              <a:t>If not in use immediately, air dry on a paper towel​</a:t>
            </a:r>
          </a:p>
          <a:p>
            <a:endParaRPr lang="en-US" b="1" i="1" dirty="0">
              <a:solidFill>
                <a:schemeClr val="accent3">
                  <a:lumMod val="75000"/>
                </a:schemeClr>
              </a:solidFill>
            </a:endParaRPr>
          </a:p>
          <a:p>
            <a:pPr marL="0" indent="0">
              <a:buNone/>
            </a:pPr>
            <a:endParaRPr lang="en-US" dirty="0">
              <a:solidFill>
                <a:schemeClr val="accent3">
                  <a:lumMod val="75000"/>
                </a:schemeClr>
              </a:solidFill>
            </a:endParaRPr>
          </a:p>
        </p:txBody>
      </p:sp>
    </p:spTree>
    <p:extLst>
      <p:ext uri="{BB962C8B-B14F-4D97-AF65-F5344CB8AC3E}">
        <p14:creationId xmlns:p14="http://schemas.microsoft.com/office/powerpoint/2010/main" val="1921740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32096-5485-4CA5-B785-AAC575BAD086}"/>
              </a:ext>
            </a:extLst>
          </p:cNvPr>
          <p:cNvSpPr>
            <a:spLocks noGrp="1"/>
          </p:cNvSpPr>
          <p:nvPr>
            <p:ph type="title"/>
          </p:nvPr>
        </p:nvSpPr>
        <p:spPr/>
        <p:txBody>
          <a:bodyPr/>
          <a:lstStyle/>
          <a:p>
            <a:r>
              <a:rPr lang="en-US" b="1" u="sng" cap="all" dirty="0">
                <a:solidFill>
                  <a:schemeClr val="accent3">
                    <a:lumMod val="75000"/>
                  </a:schemeClr>
                </a:solidFill>
                <a:latin typeface="Arial" panose="020B0604020202020204" pitchFamily="34" charset="0"/>
                <a:cs typeface="Arial" panose="020B0604020202020204" pitchFamily="34" charset="0"/>
              </a:rPr>
              <a:t>RINSE WITH A DISINFECTANT</a:t>
            </a:r>
            <a:endParaRPr lang="en-US" dirty="0">
              <a:solidFill>
                <a:schemeClr val="accent3">
                  <a:lumMod val="7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CCB2DDD-3261-48C5-917B-3A39E5DE96A8}"/>
              </a:ext>
            </a:extLst>
          </p:cNvPr>
          <p:cNvSpPr>
            <a:spLocks noGrp="1"/>
          </p:cNvSpPr>
          <p:nvPr>
            <p:ph idx="1"/>
          </p:nvPr>
        </p:nvSpPr>
        <p:spPr/>
        <p:txBody>
          <a:bodyPr/>
          <a:lstStyle/>
          <a:p>
            <a:r>
              <a:rPr lang="en-US" dirty="0">
                <a:solidFill>
                  <a:schemeClr val="accent3">
                    <a:lumMod val="75000"/>
                  </a:schemeClr>
                </a:solidFill>
              </a:rPr>
              <a:t>Note that some manufacturer’s instructions for use require the humidifier bottle to be rinsed daily with a solution of </a:t>
            </a:r>
            <a:r>
              <a:rPr lang="en-US" b="1" u="sng" dirty="0">
                <a:solidFill>
                  <a:schemeClr val="accent3">
                    <a:lumMod val="75000"/>
                  </a:schemeClr>
                </a:solidFill>
              </a:rPr>
              <a:t>10 parts water and one part vinegar as a disinfectant. ​</a:t>
            </a:r>
          </a:p>
          <a:p>
            <a:endParaRPr lang="en-US" b="1" u="sng" dirty="0">
              <a:solidFill>
                <a:schemeClr val="accent3">
                  <a:lumMod val="75000"/>
                </a:schemeClr>
              </a:solidFill>
            </a:endParaRPr>
          </a:p>
          <a:p>
            <a:r>
              <a:rPr lang="en-US" dirty="0">
                <a:solidFill>
                  <a:schemeClr val="accent3">
                    <a:lumMod val="75000"/>
                  </a:schemeClr>
                </a:solidFill>
              </a:rPr>
              <a:t>Avoid touching the inside of the bottle or lid after it has been cleaned and disinfected to prevent contamination.</a:t>
            </a:r>
          </a:p>
        </p:txBody>
      </p:sp>
    </p:spTree>
    <p:extLst>
      <p:ext uri="{BB962C8B-B14F-4D97-AF65-F5344CB8AC3E}">
        <p14:creationId xmlns:p14="http://schemas.microsoft.com/office/powerpoint/2010/main" val="2372063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8F2413-72A5-38A9-FE19-1310B18FEFCC}"/>
              </a:ext>
            </a:extLst>
          </p:cNvPr>
          <p:cNvSpPr>
            <a:spLocks noGrp="1"/>
          </p:cNvSpPr>
          <p:nvPr>
            <p:ph type="ctrTitle"/>
          </p:nvPr>
        </p:nvSpPr>
        <p:spPr/>
        <p:txBody>
          <a:bodyPr>
            <a:normAutofit/>
          </a:bodyPr>
          <a:lstStyle/>
          <a:p>
            <a:r>
              <a:rPr lang="en-US" b="1" cap="all" dirty="0">
                <a:solidFill>
                  <a:schemeClr val="accent3">
                    <a:lumMod val="75000"/>
                  </a:schemeClr>
                </a:solidFill>
                <a:latin typeface="Corbel" panose="020B0503020204020204" pitchFamily="34" charset="0"/>
              </a:rPr>
              <a:t>THE END</a:t>
            </a:r>
            <a:endParaRPr lang="en-US" b="1" dirty="0">
              <a:solidFill>
                <a:schemeClr val="accent3">
                  <a:lumMod val="75000"/>
                </a:schemeClr>
              </a:solidFill>
            </a:endParaRPr>
          </a:p>
        </p:txBody>
      </p:sp>
      <p:sp>
        <p:nvSpPr>
          <p:cNvPr id="5" name="Subtitle 4">
            <a:extLst>
              <a:ext uri="{FF2B5EF4-FFF2-40B4-BE49-F238E27FC236}">
                <a16:creationId xmlns:a16="http://schemas.microsoft.com/office/drawing/2014/main" id="{D43CF549-E8C6-9324-36CD-A1D7F2895F41}"/>
              </a:ext>
            </a:extLst>
          </p:cNvPr>
          <p:cNvSpPr>
            <a:spLocks noGrp="1"/>
          </p:cNvSpPr>
          <p:nvPr>
            <p:ph type="subTitle" idx="1"/>
          </p:nvPr>
        </p:nvSpPr>
        <p:spPr/>
        <p:txBody>
          <a:bodyPr vert="horz" lIns="91440" tIns="45720" rIns="91440" bIns="45720" rtlCol="0" anchor="t">
            <a:normAutofit lnSpcReduction="10000"/>
          </a:bodyPr>
          <a:lstStyle/>
          <a:p>
            <a:pPr fontAlgn="base"/>
            <a:r>
              <a:rPr lang="en-US" sz="3600" b="1" dirty="0">
                <a:solidFill>
                  <a:schemeClr val="accent3">
                    <a:lumMod val="75000"/>
                  </a:schemeClr>
                </a:solidFill>
                <a:latin typeface="Arial" panose="020B0604020202020204" pitchFamily="34" charset="0"/>
                <a:cs typeface="Arial" panose="020B0604020202020204" pitchFamily="34" charset="0"/>
              </a:rPr>
              <a:t>THANK YOU.</a:t>
            </a:r>
          </a:p>
          <a:p>
            <a:pPr algn="ctr" fontAlgn="base"/>
            <a:r>
              <a:rPr lang="en-US" dirty="0">
                <a:solidFill>
                  <a:srgbClr val="FFFFFF"/>
                </a:solidFill>
                <a:latin typeface="Corbel" panose="020B0503020204020204" pitchFamily="34" charset="0"/>
              </a:rPr>
              <a:t>BY:BEATRICE ADU​</a:t>
            </a:r>
            <a:endParaRPr lang="en-US" dirty="0">
              <a:solidFill>
                <a:srgbClr val="FFFFFF"/>
              </a:solidFill>
              <a:latin typeface="Segoe UI" panose="020B0502040204020203" pitchFamily="34" charset="0"/>
            </a:endParaRPr>
          </a:p>
          <a:p>
            <a:pPr algn="ctr" fontAlgn="base"/>
            <a:r>
              <a:rPr lang="en-US" dirty="0">
                <a:solidFill>
                  <a:srgbClr val="FFFFFF"/>
                </a:solidFill>
                <a:latin typeface="Corbel" panose="020B0503020204020204" pitchFamily="34" charset="0"/>
              </a:rPr>
              <a:t>TEAM LEAD: NATIONAL MEDICAL GAS MANAGEMENT TRAINING</a:t>
            </a:r>
            <a:endParaRPr lang="en-US" dirty="0">
              <a:solidFill>
                <a:srgbClr val="FFFFFF"/>
              </a:solidFill>
              <a:latin typeface="Segoe UI" panose="020B0502040204020203" pitchFamily="34" charset="0"/>
            </a:endParaRPr>
          </a:p>
          <a:p>
            <a:endParaRPr lang="en-US" dirty="0">
              <a:cs typeface="Calibri"/>
            </a:endParaRPr>
          </a:p>
        </p:txBody>
      </p:sp>
    </p:spTree>
    <p:extLst>
      <p:ext uri="{BB962C8B-B14F-4D97-AF65-F5344CB8AC3E}">
        <p14:creationId xmlns:p14="http://schemas.microsoft.com/office/powerpoint/2010/main" val="3179510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18F03-FAF2-405F-9362-94D46818D696}"/>
              </a:ext>
            </a:extLst>
          </p:cNvPr>
          <p:cNvSpPr>
            <a:spLocks noGrp="1"/>
          </p:cNvSpPr>
          <p:nvPr>
            <p:ph type="title"/>
          </p:nvPr>
        </p:nvSpPr>
        <p:spPr/>
        <p:txBody>
          <a:bodyPr/>
          <a:lstStyle/>
          <a:p>
            <a:r>
              <a:rPr lang="en-US" b="1" cap="all" dirty="0">
                <a:solidFill>
                  <a:schemeClr val="accent3">
                    <a:lumMod val="75000"/>
                  </a:schemeClr>
                </a:solidFill>
                <a:latin typeface="Arial" panose="020B0604020202020204" pitchFamily="34" charset="0"/>
                <a:cs typeface="Arial" panose="020B0604020202020204" pitchFamily="34" charset="0"/>
              </a:rPr>
              <a:t>COLOR CODE FOR MEDICAL CYLINDERS</a:t>
            </a:r>
            <a:r>
              <a:rPr lang="en-US" dirty="0">
                <a:solidFill>
                  <a:srgbClr val="000000"/>
                </a:solidFill>
                <a:latin typeface="Corbel" panose="020B0503020204020204" pitchFamily="34" charset="0"/>
              </a:rPr>
              <a:t>​</a:t>
            </a:r>
            <a:endParaRPr lang="en-US" b="1" dirty="0"/>
          </a:p>
        </p:txBody>
      </p:sp>
      <p:pic>
        <p:nvPicPr>
          <p:cNvPr id="4" name="Content Placeholder 3" descr="C:\Users\PAntwi\AppData\Local\Microsoft\Windows\INetCache\Content.MSO\10B2A013.tmp">
            <a:extLst>
              <a:ext uri="{FF2B5EF4-FFF2-40B4-BE49-F238E27FC236}">
                <a16:creationId xmlns:a16="http://schemas.microsoft.com/office/drawing/2014/main" id="{250F9528-A465-4DBC-8175-978B5F846F10}"/>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 y="1534160"/>
            <a:ext cx="11968480" cy="5242560"/>
          </a:xfrm>
          <a:prstGeom prst="rect">
            <a:avLst/>
          </a:prstGeom>
          <a:noFill/>
          <a:ln>
            <a:noFill/>
          </a:ln>
        </p:spPr>
      </p:pic>
    </p:spTree>
    <p:extLst>
      <p:ext uri="{BB962C8B-B14F-4D97-AF65-F5344CB8AC3E}">
        <p14:creationId xmlns:p14="http://schemas.microsoft.com/office/powerpoint/2010/main" val="1247642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D2D22-88B3-4E23-AC11-9A7941653D8D}"/>
              </a:ext>
            </a:extLst>
          </p:cNvPr>
          <p:cNvSpPr>
            <a:spLocks noGrp="1"/>
          </p:cNvSpPr>
          <p:nvPr>
            <p:ph type="title"/>
          </p:nvPr>
        </p:nvSpPr>
        <p:spPr/>
        <p:txBody>
          <a:bodyPr/>
          <a:lstStyle/>
          <a:p>
            <a:r>
              <a:rPr lang="en-US" b="1" cap="all" dirty="0">
                <a:solidFill>
                  <a:schemeClr val="accent3">
                    <a:lumMod val="75000"/>
                  </a:schemeClr>
                </a:solidFill>
                <a:latin typeface="Arial" panose="020B0604020202020204" pitchFamily="34" charset="0"/>
                <a:cs typeface="Arial" panose="020B0604020202020204" pitchFamily="34" charset="0"/>
              </a:rPr>
              <a:t>IDEAL COLOR CODE FOR MEDICAL OXYGEN CYLINDERS</a:t>
            </a:r>
            <a:endParaRPr lang="en-US" b="1" dirty="0">
              <a:solidFill>
                <a:schemeClr val="accent3">
                  <a:lumMod val="75000"/>
                </a:schemeClr>
              </a:solidFill>
              <a:latin typeface="Arial" panose="020B0604020202020204" pitchFamily="34" charset="0"/>
              <a:cs typeface="Arial" panose="020B0604020202020204" pitchFamily="34" charset="0"/>
            </a:endParaRPr>
          </a:p>
        </p:txBody>
      </p:sp>
      <p:pic>
        <p:nvPicPr>
          <p:cNvPr id="5" name="Content Placeholder 4" descr="C:\Users\PAntwi\AppData\Local\Microsoft\Windows\INetCache\Content.MSO\F0B3E699.tmp">
            <a:extLst>
              <a:ext uri="{FF2B5EF4-FFF2-40B4-BE49-F238E27FC236}">
                <a16:creationId xmlns:a16="http://schemas.microsoft.com/office/drawing/2014/main" id="{FF102707-7C06-4B06-960A-9E268F101BF6}"/>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5295" y="1802982"/>
            <a:ext cx="4817745" cy="4861978"/>
          </a:xfrm>
          <a:prstGeom prst="rect">
            <a:avLst/>
          </a:prstGeom>
          <a:noFill/>
          <a:ln>
            <a:noFill/>
          </a:ln>
        </p:spPr>
      </p:pic>
      <p:pic>
        <p:nvPicPr>
          <p:cNvPr id="6" name="Picture 5" descr="C:\Users\PAntwi\AppData\Local\Microsoft\Windows\INetCache\Content.MSO\D9C5C272.tmp">
            <a:extLst>
              <a:ext uri="{FF2B5EF4-FFF2-40B4-BE49-F238E27FC236}">
                <a16:creationId xmlns:a16="http://schemas.microsoft.com/office/drawing/2014/main" id="{E32FF202-B740-4A1D-85D4-758C8B64C49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689600" y="1880017"/>
            <a:ext cx="6146800" cy="4784943"/>
          </a:xfrm>
          <a:prstGeom prst="rect">
            <a:avLst/>
          </a:prstGeom>
          <a:noFill/>
          <a:ln>
            <a:noFill/>
          </a:ln>
        </p:spPr>
      </p:pic>
    </p:spTree>
    <p:extLst>
      <p:ext uri="{BB962C8B-B14F-4D97-AF65-F5344CB8AC3E}">
        <p14:creationId xmlns:p14="http://schemas.microsoft.com/office/powerpoint/2010/main" val="622449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ABCD3-B20E-442F-A85F-766A6E2FB4BF}"/>
              </a:ext>
            </a:extLst>
          </p:cNvPr>
          <p:cNvSpPr>
            <a:spLocks noGrp="1"/>
          </p:cNvSpPr>
          <p:nvPr>
            <p:ph type="title"/>
          </p:nvPr>
        </p:nvSpPr>
        <p:spPr/>
        <p:txBody>
          <a:bodyPr/>
          <a:lstStyle/>
          <a:p>
            <a:r>
              <a:rPr lang="en-US" b="1" cap="all" dirty="0">
                <a:solidFill>
                  <a:schemeClr val="accent3">
                    <a:lumMod val="75000"/>
                  </a:schemeClr>
                </a:solidFill>
                <a:latin typeface="Arial" panose="020B0604020202020204" pitchFamily="34" charset="0"/>
                <a:cs typeface="Arial" panose="020B0604020202020204" pitchFamily="34" charset="0"/>
              </a:rPr>
              <a:t>OTHERS</a:t>
            </a:r>
            <a:endParaRPr lang="en-US" b="1" dirty="0">
              <a:solidFill>
                <a:schemeClr val="accent3">
                  <a:lumMod val="75000"/>
                </a:schemeClr>
              </a:solidFill>
              <a:latin typeface="Arial" panose="020B0604020202020204" pitchFamily="34" charset="0"/>
              <a:cs typeface="Arial" panose="020B0604020202020204" pitchFamily="34" charset="0"/>
            </a:endParaRPr>
          </a:p>
        </p:txBody>
      </p:sp>
      <p:pic>
        <p:nvPicPr>
          <p:cNvPr id="4" name="Content Placeholder 3" descr="C:\Users\PAntwi\AppData\Local\Microsoft\Windows\INetCache\Content.MSO\F1866311.tmp">
            <a:extLst>
              <a:ext uri="{FF2B5EF4-FFF2-40B4-BE49-F238E27FC236}">
                <a16:creationId xmlns:a16="http://schemas.microsoft.com/office/drawing/2014/main" id="{B88E17F5-1B70-4F99-AA45-59FE36A4248B}"/>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082" y="1967389"/>
            <a:ext cx="5288598" cy="3724275"/>
          </a:xfrm>
          <a:prstGeom prst="rect">
            <a:avLst/>
          </a:prstGeom>
          <a:noFill/>
          <a:ln>
            <a:noFill/>
          </a:ln>
        </p:spPr>
      </p:pic>
      <p:pic>
        <p:nvPicPr>
          <p:cNvPr id="5" name="Picture 4" descr="C:\Users\PAntwi\AppData\Local\Microsoft\Windows\INetCache\Content.MSO\F022E847.tmp">
            <a:extLst>
              <a:ext uri="{FF2B5EF4-FFF2-40B4-BE49-F238E27FC236}">
                <a16:creationId xmlns:a16="http://schemas.microsoft.com/office/drawing/2014/main" id="{5A7F4256-A89F-47CB-88F9-2DED8CCADBA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967388"/>
            <a:ext cx="5648960" cy="4108291"/>
          </a:xfrm>
          <a:prstGeom prst="rect">
            <a:avLst/>
          </a:prstGeom>
          <a:noFill/>
          <a:ln>
            <a:noFill/>
          </a:ln>
        </p:spPr>
      </p:pic>
    </p:spTree>
    <p:extLst>
      <p:ext uri="{BB962C8B-B14F-4D97-AF65-F5344CB8AC3E}">
        <p14:creationId xmlns:p14="http://schemas.microsoft.com/office/powerpoint/2010/main" val="3185898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Users\PAntwi\AppData\Local\Microsoft\Windows\INetCache\Content.MSO\432640ED.tmp">
            <a:extLst>
              <a:ext uri="{FF2B5EF4-FFF2-40B4-BE49-F238E27FC236}">
                <a16:creationId xmlns:a16="http://schemas.microsoft.com/office/drawing/2014/main" id="{3139EDE9-86A6-4A02-A940-FF3FAAF47523}"/>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0080" y="558800"/>
            <a:ext cx="11551919" cy="6156960"/>
          </a:xfrm>
          <a:prstGeom prst="rect">
            <a:avLst/>
          </a:prstGeom>
          <a:noFill/>
          <a:ln>
            <a:noFill/>
          </a:ln>
        </p:spPr>
      </p:pic>
    </p:spTree>
    <p:extLst>
      <p:ext uri="{BB962C8B-B14F-4D97-AF65-F5344CB8AC3E}">
        <p14:creationId xmlns:p14="http://schemas.microsoft.com/office/powerpoint/2010/main" val="2977821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38309-B6C7-4E5D-B779-5849A715BEDA}"/>
              </a:ext>
            </a:extLst>
          </p:cNvPr>
          <p:cNvSpPr>
            <a:spLocks noGrp="1"/>
          </p:cNvSpPr>
          <p:nvPr>
            <p:ph type="title"/>
          </p:nvPr>
        </p:nvSpPr>
        <p:spPr/>
        <p:txBody>
          <a:bodyPr>
            <a:normAutofit/>
          </a:bodyPr>
          <a:lstStyle/>
          <a:p>
            <a:r>
              <a:rPr lang="en-US" sz="4000" b="1" cap="all" dirty="0">
                <a:solidFill>
                  <a:schemeClr val="accent3">
                    <a:lumMod val="75000"/>
                  </a:schemeClr>
                </a:solidFill>
                <a:latin typeface="Arial" panose="020B0604020202020204" pitchFamily="34" charset="0"/>
                <a:cs typeface="Arial" panose="020B0604020202020204" pitchFamily="34" charset="0"/>
              </a:rPr>
              <a:t>MEDICAL OXYGEN CYLINDER ACCESSORIES </a:t>
            </a:r>
            <a:endParaRPr lang="en-US" sz="4000" b="1" dirty="0">
              <a:solidFill>
                <a:schemeClr val="accent3">
                  <a:lumMod val="75000"/>
                </a:schemeClr>
              </a:solidFill>
              <a:latin typeface="Arial" panose="020B0604020202020204" pitchFamily="34" charset="0"/>
              <a:cs typeface="Arial" panose="020B0604020202020204" pitchFamily="34" charset="0"/>
            </a:endParaRPr>
          </a:p>
        </p:txBody>
      </p:sp>
      <p:pic>
        <p:nvPicPr>
          <p:cNvPr id="4" name="Content Placeholder 3" descr="C:\Users\PAntwi\AppData\Local\Microsoft\Windows\INetCache\Content.MSO\92876E83.tmp">
            <a:extLst>
              <a:ext uri="{FF2B5EF4-FFF2-40B4-BE49-F238E27FC236}">
                <a16:creationId xmlns:a16="http://schemas.microsoft.com/office/drawing/2014/main" id="{5979131F-638E-4A7F-9E12-85081ACA0F6E}"/>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6640" y="1802983"/>
            <a:ext cx="10297160" cy="4922937"/>
          </a:xfrm>
          <a:prstGeom prst="rect">
            <a:avLst/>
          </a:prstGeom>
          <a:noFill/>
          <a:ln>
            <a:noFill/>
          </a:ln>
        </p:spPr>
      </p:pic>
    </p:spTree>
    <p:extLst>
      <p:ext uri="{BB962C8B-B14F-4D97-AF65-F5344CB8AC3E}">
        <p14:creationId xmlns:p14="http://schemas.microsoft.com/office/powerpoint/2010/main" val="184968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32E23-9C41-479C-A0BB-2EC41C73C192}"/>
              </a:ext>
            </a:extLst>
          </p:cNvPr>
          <p:cNvSpPr>
            <a:spLocks noGrp="1"/>
          </p:cNvSpPr>
          <p:nvPr>
            <p:ph type="title"/>
          </p:nvPr>
        </p:nvSpPr>
        <p:spPr/>
        <p:txBody>
          <a:bodyPr>
            <a:normAutofit/>
          </a:bodyPr>
          <a:lstStyle/>
          <a:p>
            <a:r>
              <a:rPr lang="en-US" sz="4400" b="1" cap="all" dirty="0">
                <a:solidFill>
                  <a:schemeClr val="accent3">
                    <a:lumMod val="75000"/>
                  </a:schemeClr>
                </a:solidFill>
                <a:latin typeface="Arial" panose="020B0604020202020204" pitchFamily="34" charset="0"/>
                <a:cs typeface="Arial" panose="020B0604020202020204" pitchFamily="34" charset="0"/>
              </a:rPr>
              <a:t>MEDICAL OXYGEN CYLINDER ACCESSORIES</a:t>
            </a:r>
            <a:endParaRPr lang="en-US" sz="4400" b="1" dirty="0">
              <a:solidFill>
                <a:schemeClr val="accent3">
                  <a:lumMod val="75000"/>
                </a:schemeClr>
              </a:solidFill>
              <a:latin typeface="Arial" panose="020B0604020202020204" pitchFamily="34" charset="0"/>
              <a:cs typeface="Arial" panose="020B0604020202020204" pitchFamily="34" charset="0"/>
            </a:endParaRPr>
          </a:p>
        </p:txBody>
      </p:sp>
      <p:pic>
        <p:nvPicPr>
          <p:cNvPr id="4" name="Content Placeholder 3" descr="C:\Users\PAntwi\AppData\Local\Microsoft\Windows\INetCache\Content.MSO\185AA4A2.tmp">
            <a:extLst>
              <a:ext uri="{FF2B5EF4-FFF2-40B4-BE49-F238E27FC236}">
                <a16:creationId xmlns:a16="http://schemas.microsoft.com/office/drawing/2014/main" id="{660E556B-576D-471D-810B-784B74052058}"/>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6880" y="1938338"/>
            <a:ext cx="10916919" cy="4736782"/>
          </a:xfrm>
          <a:prstGeom prst="rect">
            <a:avLst/>
          </a:prstGeom>
          <a:noFill/>
          <a:ln>
            <a:noFill/>
          </a:ln>
        </p:spPr>
      </p:pic>
    </p:spTree>
    <p:extLst>
      <p:ext uri="{BB962C8B-B14F-4D97-AF65-F5344CB8AC3E}">
        <p14:creationId xmlns:p14="http://schemas.microsoft.com/office/powerpoint/2010/main" val="1165955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300D5-0A32-4624-B1B3-1E1664A091ED}"/>
              </a:ext>
            </a:extLst>
          </p:cNvPr>
          <p:cNvSpPr>
            <a:spLocks noGrp="1"/>
          </p:cNvSpPr>
          <p:nvPr>
            <p:ph type="title"/>
          </p:nvPr>
        </p:nvSpPr>
        <p:spPr/>
        <p:txBody>
          <a:bodyPr>
            <a:noAutofit/>
          </a:bodyPr>
          <a:lstStyle/>
          <a:p>
            <a:r>
              <a:rPr lang="en-US" b="1" cap="all" dirty="0">
                <a:solidFill>
                  <a:schemeClr val="accent3">
                    <a:lumMod val="75000"/>
                  </a:schemeClr>
                </a:solidFill>
                <a:latin typeface="Arial" panose="020B0604020202020204" pitchFamily="34" charset="0"/>
                <a:cs typeface="Arial" panose="020B0604020202020204" pitchFamily="34" charset="0"/>
              </a:rPr>
              <a:t>MEDICAL OXYGEN CYLINDER ACCESSORIES</a:t>
            </a:r>
            <a:r>
              <a:rPr lang="en-US" b="1" dirty="0">
                <a:solidFill>
                  <a:schemeClr val="accent3">
                    <a:lumMod val="75000"/>
                  </a:schemeClr>
                </a:solidFill>
                <a:latin typeface="Arial" panose="020B0604020202020204" pitchFamily="34" charset="0"/>
                <a:cs typeface="Arial" panose="020B0604020202020204" pitchFamily="34" charset="0"/>
              </a:rPr>
              <a:t>​</a:t>
            </a:r>
            <a:br>
              <a:rPr lang="en-US" b="1" dirty="0">
                <a:solidFill>
                  <a:schemeClr val="accent3">
                    <a:lumMod val="75000"/>
                  </a:schemeClr>
                </a:solidFill>
                <a:latin typeface="Arial" panose="020B0604020202020204" pitchFamily="34" charset="0"/>
                <a:cs typeface="Arial" panose="020B0604020202020204" pitchFamily="34" charset="0"/>
              </a:rPr>
            </a:br>
            <a:r>
              <a:rPr lang="en-US" b="1" cap="all" dirty="0">
                <a:solidFill>
                  <a:schemeClr val="accent3">
                    <a:lumMod val="75000"/>
                  </a:schemeClr>
                </a:solidFill>
                <a:latin typeface="Arial" panose="020B0604020202020204" pitchFamily="34" charset="0"/>
                <a:cs typeface="Arial" panose="020B0604020202020204" pitchFamily="34" charset="0"/>
              </a:rPr>
              <a:t>(CYLINDER TROLLEY)</a:t>
            </a:r>
            <a:endParaRPr lang="en-US" b="1" dirty="0">
              <a:solidFill>
                <a:schemeClr val="accent3">
                  <a:lumMod val="75000"/>
                </a:schemeClr>
              </a:solidFill>
              <a:latin typeface="Arial" panose="020B0604020202020204" pitchFamily="34" charset="0"/>
              <a:cs typeface="Arial" panose="020B0604020202020204" pitchFamily="34" charset="0"/>
            </a:endParaRPr>
          </a:p>
        </p:txBody>
      </p:sp>
      <p:pic>
        <p:nvPicPr>
          <p:cNvPr id="4" name="Content Placeholder 3" descr="C:\Users\PAntwi\AppData\Local\Microsoft\Windows\INetCache\Content.MSO\7EB3E901.tmp">
            <a:extLst>
              <a:ext uri="{FF2B5EF4-FFF2-40B4-BE49-F238E27FC236}">
                <a16:creationId xmlns:a16="http://schemas.microsoft.com/office/drawing/2014/main" id="{F47E11A4-4864-49E2-B3C2-1A97D84765A8}"/>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3200" y="2164080"/>
            <a:ext cx="9093200" cy="4399279"/>
          </a:xfrm>
          <a:prstGeom prst="rect">
            <a:avLst/>
          </a:prstGeom>
          <a:noFill/>
          <a:ln>
            <a:noFill/>
          </a:ln>
        </p:spPr>
      </p:pic>
    </p:spTree>
    <p:extLst>
      <p:ext uri="{BB962C8B-B14F-4D97-AF65-F5344CB8AC3E}">
        <p14:creationId xmlns:p14="http://schemas.microsoft.com/office/powerpoint/2010/main" val="2815893165"/>
      </p:ext>
    </p:extLst>
  </p:cSld>
  <p:clrMapOvr>
    <a:masterClrMapping/>
  </p:clrMapOvr>
</p:sld>
</file>

<file path=ppt/theme/theme1.xml><?xml version="1.0" encoding="utf-8"?>
<a:theme xmlns:a="http://schemas.openxmlformats.org/drawingml/2006/main" name="Office Theme">
  <a:themeElements>
    <a:clrScheme name="RISE Colors">
      <a:dk1>
        <a:srgbClr val="000000"/>
      </a:dk1>
      <a:lt1>
        <a:srgbClr val="FFFFFF"/>
      </a:lt1>
      <a:dk2>
        <a:srgbClr val="213369"/>
      </a:dk2>
      <a:lt2>
        <a:srgbClr val="B9202F"/>
      </a:lt2>
      <a:accent1>
        <a:srgbClr val="A7C4E8"/>
      </a:accent1>
      <a:accent2>
        <a:srgbClr val="00AFA1"/>
      </a:accent2>
      <a:accent3>
        <a:srgbClr val="1568B2"/>
      </a:accent3>
      <a:accent4>
        <a:srgbClr val="651D32"/>
      </a:accent4>
      <a:accent5>
        <a:srgbClr val="202720"/>
      </a:accent5>
      <a:accent6>
        <a:srgbClr val="6C6363"/>
      </a:accent6>
      <a:hlink>
        <a:srgbClr val="0563C1"/>
      </a:hlink>
      <a:folHlink>
        <a:srgbClr val="CFCFC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13A763F985B0488895E24FE9AB232B" ma:contentTypeVersion="16" ma:contentTypeDescription="Create a new document." ma:contentTypeScope="" ma:versionID="3e262a9f7514c50efd2f0c71c565e0d0">
  <xsd:schema xmlns:xsd="http://www.w3.org/2001/XMLSchema" xmlns:xs="http://www.w3.org/2001/XMLSchema" xmlns:p="http://schemas.microsoft.com/office/2006/metadata/properties" xmlns:ns2="144d5290-e6e5-4623-91d2-9fe55aa32c80" xmlns:ns3="c6bc7fdb-94a0-4550-9262-59b9a1e24eae" xmlns:ns4="8d42e0dd-18ca-448e-996e-c2aaa315e839" targetNamespace="http://schemas.microsoft.com/office/2006/metadata/properties" ma:root="true" ma:fieldsID="27a5e2aea829883a1aeb749a891ffca7" ns2:_="" ns3:_="" ns4:_="">
    <xsd:import namespace="144d5290-e6e5-4623-91d2-9fe55aa32c80"/>
    <xsd:import namespace="c6bc7fdb-94a0-4550-9262-59b9a1e24eae"/>
    <xsd:import namespace="8d42e0dd-18ca-448e-996e-c2aaa315e83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4d5290-e6e5-4623-91d2-9fe55aa32c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704c289-2b3b-45af-a6a7-9640d4e0aee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6bc7fdb-94a0-4550-9262-59b9a1e24ea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d42e0dd-18ca-448e-996e-c2aaa315e83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acac136-076d-4ff3-b5ce-f7882b9d6517}" ma:internalName="TaxCatchAll" ma:showField="CatchAllData" ma:web="c6bc7fdb-94a0-4550-9262-59b9a1e24e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c6bc7fdb-94a0-4550-9262-59b9a1e24eae">
      <UserInfo>
        <DisplayName>Kristin Meek</DisplayName>
        <AccountId>2832</AccountId>
        <AccountType/>
      </UserInfo>
      <UserInfo>
        <DisplayName>Kelly Curran</DisplayName>
        <AccountId>29</AccountId>
        <AccountType/>
      </UserInfo>
      <UserInfo>
        <DisplayName>Manya Dotson</DisplayName>
        <AccountId>174</AccountId>
        <AccountType/>
      </UserInfo>
      <UserInfo>
        <DisplayName>Linda Thumba</DisplayName>
        <AccountId>2809</AccountId>
        <AccountType/>
      </UserInfo>
    </SharedWithUsers>
    <TaxCatchAll xmlns="8d42e0dd-18ca-448e-996e-c2aaa315e839" xsi:nil="true"/>
    <lcf76f155ced4ddcb4097134ff3c332f xmlns="144d5290-e6e5-4623-91d2-9fe55aa32c80">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D1D5D4-3F7A-4CEB-9A5F-C9B1354B02BE}"/>
</file>

<file path=customXml/itemProps2.xml><?xml version="1.0" encoding="utf-8"?>
<ds:datastoreItem xmlns:ds="http://schemas.openxmlformats.org/officeDocument/2006/customXml" ds:itemID="{3605E50E-10A7-4974-84D6-671A899EEA80}">
  <ds:schemaRefs>
    <ds:schemaRef ds:uri="http://schemas.microsoft.com/office/2006/documentManagement/types"/>
    <ds:schemaRef ds:uri="http://purl.org/dc/terms/"/>
    <ds:schemaRef ds:uri="http://schemas.microsoft.com/office/infopath/2007/PartnerControls"/>
    <ds:schemaRef ds:uri="http://purl.org/dc/dcmitype/"/>
    <ds:schemaRef ds:uri="http://schemas.microsoft.com/office/2006/metadata/properties"/>
    <ds:schemaRef ds:uri="http://purl.org/dc/elements/1.1/"/>
    <ds:schemaRef ds:uri="http://schemas.openxmlformats.org/package/2006/metadata/core-properties"/>
    <ds:schemaRef ds:uri="c6bc7fdb-94a0-4550-9262-59b9a1e24eae"/>
    <ds:schemaRef ds:uri="ff72bea9-ccc7-440a-a354-dc1df32067ef"/>
    <ds:schemaRef ds:uri="http://www.w3.org/XML/1998/namespace"/>
  </ds:schemaRefs>
</ds:datastoreItem>
</file>

<file path=customXml/itemProps3.xml><?xml version="1.0" encoding="utf-8"?>
<ds:datastoreItem xmlns:ds="http://schemas.openxmlformats.org/officeDocument/2006/customXml" ds:itemID="{59D44327-C7E4-4C49-8F13-9E7FA80275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237</TotalTime>
  <Words>541</Words>
  <Application>Microsoft Office PowerPoint</Application>
  <PresentationFormat>Widescreen</PresentationFormat>
  <Paragraphs>84</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Candara</vt:lpstr>
      <vt:lpstr>Corbel</vt:lpstr>
      <vt:lpstr>Segoe UI</vt:lpstr>
      <vt:lpstr>Times New Roman</vt:lpstr>
      <vt:lpstr>Office Theme</vt:lpstr>
      <vt:lpstr>JOINT CLINICAL AND NON-CLINICAL TRAINING</vt:lpstr>
      <vt:lpstr>OUTLINE</vt:lpstr>
      <vt:lpstr>COLOR CODE FOR MEDICAL CYLINDERS​</vt:lpstr>
      <vt:lpstr>IDEAL COLOR CODE FOR MEDICAL OXYGEN CYLINDERS</vt:lpstr>
      <vt:lpstr>OTHERS</vt:lpstr>
      <vt:lpstr>PowerPoint Presentation</vt:lpstr>
      <vt:lpstr>MEDICAL OXYGEN CYLINDER ACCESSORIES </vt:lpstr>
      <vt:lpstr>MEDICAL OXYGEN CYLINDER ACCESSORIES</vt:lpstr>
      <vt:lpstr>MEDICAL OXYGEN CYLINDER ACCESSORIES​ (CYLINDER TROLLEY)</vt:lpstr>
      <vt:lpstr>CYLINDER MANAGEMENT</vt:lpstr>
      <vt:lpstr>PowerPoint Presentation</vt:lpstr>
      <vt:lpstr>CYLINDER MANAGEMENT</vt:lpstr>
      <vt:lpstr>BED HEAD UNITS AND ACCESSORIES</vt:lpstr>
      <vt:lpstr>BED HEAD UNIT</vt:lpstr>
      <vt:lpstr>TERMINAL UNITS</vt:lpstr>
      <vt:lpstr>HUMIDIFIER BOTTLE AND FLOWMETER</vt:lpstr>
      <vt:lpstr>BEST PRACTICE FOR USE OF BED HEAD UNIT</vt:lpstr>
      <vt:lpstr>BEST PRACTICE FOR HANDLING FLOWMETERS AND HUMIDIFIER BOTTLES</vt:lpstr>
      <vt:lpstr>STAGNANT WATER LEFT IN A HUMIDIFIER FOR WEEKS</vt:lpstr>
      <vt:lpstr>HOW TO CLEAN A HUMIDIFIER</vt:lpstr>
      <vt:lpstr>RINSE WITH A DISINFECTANT</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Renata Kepner</dc:creator>
  <cp:lastModifiedBy>Doreenda Enyonam Ahiataku</cp:lastModifiedBy>
  <cp:revision>29</cp:revision>
  <dcterms:created xsi:type="dcterms:W3CDTF">2022-06-11T18:33:07Z</dcterms:created>
  <dcterms:modified xsi:type="dcterms:W3CDTF">2023-03-12T12:42:21Z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0x0101003313A763F985B0488895E24FE9AB232B</vt:lpwstr>
  </property>
</Properties>
</file>