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3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4F2D2-5F72-6D4B-8004-600AFC00CD23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89210-13CF-D04D-982B-658D80D3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9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97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3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5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4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FCFB-FDE5-3D45-B411-3D62E396D6E8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A483C-E138-6949-B2E8-CB866E370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2206392/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s://academic.oup.com/ndt/article/30/suppl_1/i146/2324993" TargetMode="External"/><Relationship Id="rId26" Type="http://schemas.openxmlformats.org/officeDocument/2006/relationships/hyperlink" Target="https://pubmed.ncbi.nlm.nih.gov/12817056/" TargetMode="External"/><Relationship Id="rId3" Type="http://schemas.openxmlformats.org/officeDocument/2006/relationships/hyperlink" Target="https://pubmed.ncbi.nlm.nih.gov/32419292/" TargetMode="External"/><Relationship Id="rId21" Type="http://schemas.openxmlformats.org/officeDocument/2006/relationships/hyperlink" Target="https://academic.oup.com/rheumatology/advance-article/doi/10.1093/rheumatology/keab027/6119396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hyperlink" Target="https://www.nejm.org/doi/full/10.1056/nejmoa0909905" TargetMode="External"/><Relationship Id="rId25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ubmed.ncbi.nlm.nih.gov/21862934/" TargetMode="External"/><Relationship Id="rId20" Type="http://schemas.openxmlformats.org/officeDocument/2006/relationships/hyperlink" Target="https://pubmed.ncbi.nlm.nih.gov/33916214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image" Target="../media/image4.png"/><Relationship Id="rId24" Type="http://schemas.openxmlformats.org/officeDocument/2006/relationships/hyperlink" Target="https://ccforum.biomedcentral.com/articles/10.1186/cc5778" TargetMode="External"/><Relationship Id="rId5" Type="http://schemas.openxmlformats.org/officeDocument/2006/relationships/image" Target="../media/image1.emf"/><Relationship Id="rId15" Type="http://schemas.openxmlformats.org/officeDocument/2006/relationships/hyperlink" Target="https://pubmed.ncbi.nlm.nih.gov/24791616/" TargetMode="External"/><Relationship Id="rId23" Type="http://schemas.openxmlformats.org/officeDocument/2006/relationships/hyperlink" Target="https://www.ncbi.nlm.nih.gov/pmc/articles/PMC6807658/" TargetMode="External"/><Relationship Id="rId10" Type="http://schemas.openxmlformats.org/officeDocument/2006/relationships/hyperlink" Target="https://cjasn.asnjournals.org/content/12/7/1162" TargetMode="External"/><Relationship Id="rId19" Type="http://schemas.openxmlformats.org/officeDocument/2006/relationships/hyperlink" Target="https://www.ncbi.nlm.nih.gov/pmc/articles/PMC5628710/" TargetMode="External"/><Relationship Id="rId4" Type="http://schemas.openxmlformats.org/officeDocument/2006/relationships/hyperlink" Target="https://pubmed.ncbi.nlm.nih.gov/28578472/" TargetMode="External"/><Relationship Id="rId9" Type="http://schemas.openxmlformats.org/officeDocument/2006/relationships/hyperlink" Target="https://pubmed.ncbi.nlm.nih.gov/22861361/" TargetMode="External"/><Relationship Id="rId14" Type="http://schemas.openxmlformats.org/officeDocument/2006/relationships/hyperlink" Target="https://pubmed.ncbi.nlm.nih.gov/2903521/" TargetMode="External"/><Relationship Id="rId22" Type="http://schemas.openxmlformats.org/officeDocument/2006/relationships/hyperlink" Target="https://pubmed.ncbi.nlm.nih.gov/98009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ctangle 452">
            <a:extLst>
              <a:ext uri="{FF2B5EF4-FFF2-40B4-BE49-F238E27FC236}">
                <a16:creationId xmlns:a16="http://schemas.microsoft.com/office/drawing/2014/main" id="{014E01A2-FEE8-1740-9A29-10B98958D547}"/>
              </a:ext>
            </a:extLst>
          </p:cNvPr>
          <p:cNvSpPr/>
          <p:nvPr/>
        </p:nvSpPr>
        <p:spPr>
          <a:xfrm>
            <a:off x="6200877" y="2923483"/>
            <a:ext cx="2966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00" b="1" dirty="0">
                <a:solidFill>
                  <a:prstClr val="black"/>
                </a:solidFill>
              </a:rPr>
              <a:t>· Surgical </a:t>
            </a:r>
            <a:r>
              <a:rPr lang="en-US" sz="900" b="1" dirty="0">
                <a:solidFill>
                  <a:srgbClr val="000000"/>
                </a:solidFill>
              </a:rPr>
              <a:t>lung biopsy </a:t>
            </a:r>
            <a:r>
              <a:rPr lang="en-US" sz="900" dirty="0">
                <a:solidFill>
                  <a:srgbClr val="000000"/>
                </a:solidFill>
              </a:rPr>
              <a:t>(not always required) may reveal:</a:t>
            </a:r>
          </a:p>
          <a:p>
            <a:pPr lvl="0">
              <a:defRPr/>
            </a:pPr>
            <a:r>
              <a:rPr lang="en-US" sz="900" b="1" dirty="0">
                <a:solidFill>
                  <a:prstClr val="black"/>
                </a:solidFill>
              </a:rPr>
              <a:t>   · </a:t>
            </a:r>
            <a:r>
              <a:rPr lang="en-US" sz="900" dirty="0">
                <a:solidFill>
                  <a:srgbClr val="000000"/>
                </a:solidFill>
              </a:rPr>
              <a:t>linear IgG staining along BM (</a:t>
            </a:r>
            <a:r>
              <a:rPr lang="en-US" sz="900" b="1" dirty="0">
                <a:solidFill>
                  <a:schemeClr val="accent6"/>
                </a:solidFill>
              </a:rPr>
              <a:t>anti-GBM</a:t>
            </a:r>
            <a:r>
              <a:rPr lang="en-US" sz="900" dirty="0">
                <a:solidFill>
                  <a:srgbClr val="000000"/>
                </a:solidFill>
              </a:rPr>
              <a:t>)</a:t>
            </a:r>
          </a:p>
          <a:p>
            <a:pPr lvl="0">
              <a:defRPr/>
            </a:pPr>
            <a:r>
              <a:rPr lang="en-US" sz="900" b="1" dirty="0">
                <a:solidFill>
                  <a:prstClr val="black"/>
                </a:solidFill>
              </a:rPr>
              <a:t>   · </a:t>
            </a:r>
            <a:r>
              <a:rPr lang="en-US" sz="900" dirty="0">
                <a:solidFill>
                  <a:srgbClr val="000000"/>
                </a:solidFill>
              </a:rPr>
              <a:t>granular immune complex deposition (SLE &amp; rheum dx)</a:t>
            </a:r>
          </a:p>
          <a:p>
            <a:pPr lvl="0">
              <a:defRPr/>
            </a:pPr>
            <a:r>
              <a:rPr lang="en-US" sz="900" b="1" dirty="0">
                <a:solidFill>
                  <a:prstClr val="black"/>
                </a:solidFill>
              </a:rPr>
              <a:t>   · </a:t>
            </a:r>
            <a:r>
              <a:rPr lang="en-US" sz="900" dirty="0" err="1">
                <a:solidFill>
                  <a:srgbClr val="000000"/>
                </a:solidFill>
              </a:rPr>
              <a:t>pauci</a:t>
            </a:r>
            <a:r>
              <a:rPr lang="en-US" sz="900" dirty="0">
                <a:solidFill>
                  <a:srgbClr val="000000"/>
                </a:solidFill>
              </a:rPr>
              <a:t> immune</a:t>
            </a:r>
            <a:r>
              <a:rPr lang="en-US" sz="850" dirty="0">
                <a:solidFill>
                  <a:srgbClr val="FF0000"/>
                </a:solidFill>
              </a:rPr>
              <a:t> </a:t>
            </a:r>
            <a:r>
              <a:rPr lang="en-US" sz="850" dirty="0"/>
              <a:t>(no Ig, immune complex) </a:t>
            </a:r>
            <a:r>
              <a:rPr lang="en-US" sz="900" dirty="0">
                <a:solidFill>
                  <a:srgbClr val="000000"/>
                </a:solidFill>
              </a:rPr>
              <a:t>with neutrophil infiltration of vessels (</a:t>
            </a:r>
            <a:r>
              <a:rPr lang="en-US" sz="900" b="1" dirty="0">
                <a:solidFill>
                  <a:schemeClr val="accent2"/>
                </a:solidFill>
              </a:rPr>
              <a:t>GPA</a:t>
            </a:r>
            <a:r>
              <a:rPr lang="en-US" sz="900" dirty="0">
                <a:solidFill>
                  <a:srgbClr val="000000"/>
                </a:solidFill>
              </a:rPr>
              <a:t>) or eosinophils (</a:t>
            </a:r>
            <a:r>
              <a:rPr lang="en-US" sz="900" b="1" dirty="0">
                <a:solidFill>
                  <a:schemeClr val="accent2"/>
                </a:solidFill>
              </a:rPr>
              <a:t>EGPA</a:t>
            </a:r>
            <a:r>
              <a:rPr lang="en-US" sz="900" dirty="0">
                <a:solidFill>
                  <a:srgbClr val="000000"/>
                </a:solidFill>
              </a:rPr>
              <a:t>).</a:t>
            </a:r>
          </a:p>
          <a:p>
            <a:pPr lvl="0">
              <a:defRPr/>
            </a:pPr>
            <a:endParaRPr lang="en-US" sz="600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en-US" sz="3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hlinkClick r:id="rId3"/>
              </a:rPr>
              <a:t>Skin lesions</a:t>
            </a:r>
            <a:r>
              <a:rPr lang="en-US" sz="900" dirty="0">
                <a:solidFill>
                  <a:srgbClr val="000000"/>
                </a:solidFill>
              </a:rPr>
              <a:t>: palpable purpura, petechiae, ulcerations, &amp; occasionally nodules. Nasal or sinus mucosa often involved in EGPA. Biopsy of skin or nasal mucosa can reveal vasculitis, such as </a:t>
            </a:r>
            <a:r>
              <a:rPr lang="en-US" sz="900" dirty="0">
                <a:solidFill>
                  <a:srgbClr val="000000"/>
                </a:solidFill>
                <a:hlinkClick r:id="rId4"/>
              </a:rPr>
              <a:t>leukocytoclastic vasculitis of skin</a:t>
            </a:r>
            <a:endParaRPr lang="en-US" sz="900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en-US" sz="900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6309" y="-14235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3458631" y="23775"/>
            <a:ext cx="30132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by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 &amp;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Mithu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Maheswaranathan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365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small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pulmonary-renal syndromes</a:t>
            </a:r>
            <a:endParaRPr kumimoji="0" lang="en-US" sz="2400" b="0" i="0" u="none" strike="noStrike" kern="1200" cap="small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6981673" y="-76706"/>
            <a:ext cx="13419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onepagericu.com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@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nickmmark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  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</a:t>
            </a:r>
            <a:r>
              <a:rPr lang="en-US" sz="10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9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MithuRheum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99675" y="20582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777" y="153258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504964-D125-3C4E-BF5A-B88AED550911}"/>
              </a:ext>
            </a:extLst>
          </p:cNvPr>
          <p:cNvSpPr/>
          <p:nvPr/>
        </p:nvSpPr>
        <p:spPr>
          <a:xfrm>
            <a:off x="-55198" y="244373"/>
            <a:ext cx="10486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PRESENTATION: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11EB0440-138B-384A-8557-9073B1336A38}"/>
              </a:ext>
            </a:extLst>
          </p:cNvPr>
          <p:cNvSpPr/>
          <p:nvPr/>
        </p:nvSpPr>
        <p:spPr>
          <a:xfrm>
            <a:off x="-25051" y="354368"/>
            <a:ext cx="3226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00" dirty="0"/>
              <a:t>·  </a:t>
            </a:r>
            <a:r>
              <a:rPr lang="en-US" sz="900" b="1" dirty="0">
                <a:hlinkClick r:id="rId8"/>
              </a:rPr>
              <a:t>Pulmonary Renal Syndromes (PRS) </a:t>
            </a:r>
            <a:r>
              <a:rPr lang="en-US" sz="900" dirty="0"/>
              <a:t>are life-threatening diseases with </a:t>
            </a:r>
            <a:r>
              <a:rPr lang="en-US" sz="900" b="1" dirty="0"/>
              <a:t>pulmonary hemorrhage </a:t>
            </a:r>
            <a:r>
              <a:rPr lang="en-US" sz="900" dirty="0"/>
              <a:t>(DAH)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&amp; </a:t>
            </a:r>
            <a:r>
              <a:rPr lang="en-US" sz="900" b="1" dirty="0">
                <a:latin typeface="Calibri" panose="020F0502020204030204"/>
              </a:rPr>
              <a:t>renal failure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(glomerulonephritis).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pulmonary and renal involvement is the defining feature, PRS can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affect many organs: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853CA2-D9B2-1445-88DB-6205F55D3A22}"/>
              </a:ext>
            </a:extLst>
          </p:cNvPr>
          <p:cNvGrpSpPr/>
          <p:nvPr/>
        </p:nvGrpSpPr>
        <p:grpSpPr>
          <a:xfrm flipH="1">
            <a:off x="3353293" y="4806162"/>
            <a:ext cx="475185" cy="629601"/>
            <a:chOff x="5504655" y="2708040"/>
            <a:chExt cx="1026955" cy="1449453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5D674FD8-D82A-4049-BF53-434A90A8B917}"/>
                </a:ext>
              </a:extLst>
            </p:cNvPr>
            <p:cNvSpPr/>
            <p:nvPr/>
          </p:nvSpPr>
          <p:spPr>
            <a:xfrm>
              <a:off x="6020455" y="3362650"/>
              <a:ext cx="276981" cy="794843"/>
            </a:xfrm>
            <a:custGeom>
              <a:avLst/>
              <a:gdLst>
                <a:gd name="connsiteX0" fmla="*/ 8768 w 409807"/>
                <a:gd name="connsiteY0" fmla="*/ 29 h 1176009"/>
                <a:gd name="connsiteX1" fmla="*/ 372022 w 409807"/>
                <a:gd name="connsiteY1" fmla="*/ 175393 h 1176009"/>
                <a:gd name="connsiteX2" fmla="*/ 397074 w 409807"/>
                <a:gd name="connsiteY2" fmla="*/ 789168 h 1176009"/>
                <a:gd name="connsiteX3" fmla="*/ 359496 w 409807"/>
                <a:gd name="connsiteY3" fmla="*/ 1127371 h 1176009"/>
                <a:gd name="connsiteX4" fmla="*/ 284340 w 409807"/>
                <a:gd name="connsiteY4" fmla="*/ 1114845 h 1176009"/>
                <a:gd name="connsiteX5" fmla="*/ 321918 w 409807"/>
                <a:gd name="connsiteY5" fmla="*/ 576226 h 1176009"/>
                <a:gd name="connsiteX6" fmla="*/ 234236 w 409807"/>
                <a:gd name="connsiteY6" fmla="*/ 313179 h 1176009"/>
                <a:gd name="connsiteX7" fmla="*/ 121502 w 409807"/>
                <a:gd name="connsiteY7" fmla="*/ 162867 h 1176009"/>
                <a:gd name="connsiteX8" fmla="*/ 8768 w 409807"/>
                <a:gd name="connsiteY8" fmla="*/ 29 h 117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807" h="1176009">
                  <a:moveTo>
                    <a:pt x="8768" y="29"/>
                  </a:moveTo>
                  <a:cubicBezTo>
                    <a:pt x="50521" y="2117"/>
                    <a:pt x="307304" y="43870"/>
                    <a:pt x="372022" y="175393"/>
                  </a:cubicBezTo>
                  <a:cubicBezTo>
                    <a:pt x="436740" y="306916"/>
                    <a:pt x="399162" y="630505"/>
                    <a:pt x="397074" y="789168"/>
                  </a:cubicBezTo>
                  <a:cubicBezTo>
                    <a:pt x="394986" y="947831"/>
                    <a:pt x="378285" y="1073091"/>
                    <a:pt x="359496" y="1127371"/>
                  </a:cubicBezTo>
                  <a:cubicBezTo>
                    <a:pt x="340707" y="1181651"/>
                    <a:pt x="290603" y="1206702"/>
                    <a:pt x="284340" y="1114845"/>
                  </a:cubicBezTo>
                  <a:cubicBezTo>
                    <a:pt x="278077" y="1022988"/>
                    <a:pt x="330269" y="709837"/>
                    <a:pt x="321918" y="576226"/>
                  </a:cubicBezTo>
                  <a:cubicBezTo>
                    <a:pt x="313567" y="442615"/>
                    <a:pt x="267639" y="382072"/>
                    <a:pt x="234236" y="313179"/>
                  </a:cubicBezTo>
                  <a:cubicBezTo>
                    <a:pt x="200833" y="244286"/>
                    <a:pt x="156992" y="219234"/>
                    <a:pt x="121502" y="162867"/>
                  </a:cubicBezTo>
                  <a:cubicBezTo>
                    <a:pt x="86012" y="106500"/>
                    <a:pt x="-32985" y="-2059"/>
                    <a:pt x="876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8528C488-43A2-0A41-B045-5AC60AB1531A}"/>
                </a:ext>
              </a:extLst>
            </p:cNvPr>
            <p:cNvSpPr/>
            <p:nvPr/>
          </p:nvSpPr>
          <p:spPr>
            <a:xfrm>
              <a:off x="6062958" y="3177969"/>
              <a:ext cx="468652" cy="141221"/>
            </a:xfrm>
            <a:custGeom>
              <a:avLst/>
              <a:gdLst>
                <a:gd name="connsiteX0" fmla="*/ 166681 w 693395"/>
                <a:gd name="connsiteY0" fmla="*/ 51072 h 208944"/>
                <a:gd name="connsiteX1" fmla="*/ 404676 w 693395"/>
                <a:gd name="connsiteY1" fmla="*/ 76124 h 208944"/>
                <a:gd name="connsiteX2" fmla="*/ 642670 w 693395"/>
                <a:gd name="connsiteY2" fmla="*/ 967 h 208944"/>
                <a:gd name="connsiteX3" fmla="*/ 667722 w 693395"/>
                <a:gd name="connsiteY3" fmla="*/ 138754 h 208944"/>
                <a:gd name="connsiteX4" fmla="*/ 342045 w 693395"/>
                <a:gd name="connsiteY4" fmla="*/ 188858 h 208944"/>
                <a:gd name="connsiteX5" fmla="*/ 3843 w 693395"/>
                <a:gd name="connsiteY5" fmla="*/ 201384 h 208944"/>
                <a:gd name="connsiteX6" fmla="*/ 166681 w 693395"/>
                <a:gd name="connsiteY6" fmla="*/ 51072 h 20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395" h="208944">
                  <a:moveTo>
                    <a:pt x="166681" y="51072"/>
                  </a:moveTo>
                  <a:cubicBezTo>
                    <a:pt x="233486" y="30195"/>
                    <a:pt x="325345" y="84475"/>
                    <a:pt x="404676" y="76124"/>
                  </a:cubicBezTo>
                  <a:cubicBezTo>
                    <a:pt x="484007" y="67773"/>
                    <a:pt x="598829" y="-9471"/>
                    <a:pt x="642670" y="967"/>
                  </a:cubicBezTo>
                  <a:cubicBezTo>
                    <a:pt x="686511" y="11405"/>
                    <a:pt x="717826" y="107439"/>
                    <a:pt x="667722" y="138754"/>
                  </a:cubicBezTo>
                  <a:cubicBezTo>
                    <a:pt x="617618" y="170069"/>
                    <a:pt x="452691" y="178420"/>
                    <a:pt x="342045" y="188858"/>
                  </a:cubicBezTo>
                  <a:cubicBezTo>
                    <a:pt x="231399" y="199296"/>
                    <a:pt x="30982" y="220173"/>
                    <a:pt x="3843" y="201384"/>
                  </a:cubicBezTo>
                  <a:cubicBezTo>
                    <a:pt x="-23296" y="182595"/>
                    <a:pt x="99876" y="71949"/>
                    <a:pt x="166681" y="51072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CA0A2C32-76B7-CA42-A809-76FCD32AEDA7}"/>
                </a:ext>
              </a:extLst>
            </p:cNvPr>
            <p:cNvSpPr/>
            <p:nvPr/>
          </p:nvSpPr>
          <p:spPr>
            <a:xfrm>
              <a:off x="6060656" y="3313430"/>
              <a:ext cx="441239" cy="151026"/>
            </a:xfrm>
            <a:custGeom>
              <a:avLst/>
              <a:gdLst>
                <a:gd name="connsiteX0" fmla="*/ 22813 w 652833"/>
                <a:gd name="connsiteY0" fmla="*/ 118469 h 223450"/>
                <a:gd name="connsiteX1" fmla="*/ 210703 w 652833"/>
                <a:gd name="connsiteY1" fmla="*/ 130995 h 223450"/>
                <a:gd name="connsiteX2" fmla="*/ 448698 w 652833"/>
                <a:gd name="connsiteY2" fmla="*/ 181099 h 223450"/>
                <a:gd name="connsiteX3" fmla="*/ 611536 w 652833"/>
                <a:gd name="connsiteY3" fmla="*/ 218677 h 223450"/>
                <a:gd name="connsiteX4" fmla="*/ 636588 w 652833"/>
                <a:gd name="connsiteY4" fmla="*/ 68365 h 223450"/>
                <a:gd name="connsiteX5" fmla="*/ 398594 w 652833"/>
                <a:gd name="connsiteY5" fmla="*/ 18261 h 223450"/>
                <a:gd name="connsiteX6" fmla="*/ 47865 w 652833"/>
                <a:gd name="connsiteY6" fmla="*/ 5735 h 223450"/>
                <a:gd name="connsiteX7" fmla="*/ 22813 w 652833"/>
                <a:gd name="connsiteY7" fmla="*/ 118469 h 22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2833" h="223450">
                  <a:moveTo>
                    <a:pt x="22813" y="118469"/>
                  </a:moveTo>
                  <a:cubicBezTo>
                    <a:pt x="49953" y="139346"/>
                    <a:pt x="139722" y="120557"/>
                    <a:pt x="210703" y="130995"/>
                  </a:cubicBezTo>
                  <a:cubicBezTo>
                    <a:pt x="281684" y="141433"/>
                    <a:pt x="381893" y="166485"/>
                    <a:pt x="448698" y="181099"/>
                  </a:cubicBezTo>
                  <a:cubicBezTo>
                    <a:pt x="515504" y="195713"/>
                    <a:pt x="580221" y="237466"/>
                    <a:pt x="611536" y="218677"/>
                  </a:cubicBezTo>
                  <a:cubicBezTo>
                    <a:pt x="642851" y="199888"/>
                    <a:pt x="672078" y="101768"/>
                    <a:pt x="636588" y="68365"/>
                  </a:cubicBezTo>
                  <a:cubicBezTo>
                    <a:pt x="601098" y="34962"/>
                    <a:pt x="496714" y="28699"/>
                    <a:pt x="398594" y="18261"/>
                  </a:cubicBezTo>
                  <a:cubicBezTo>
                    <a:pt x="300474" y="7823"/>
                    <a:pt x="114671" y="-8879"/>
                    <a:pt x="47865" y="5735"/>
                  </a:cubicBezTo>
                  <a:cubicBezTo>
                    <a:pt x="-18941" y="20349"/>
                    <a:pt x="-4327" y="97592"/>
                    <a:pt x="22813" y="11846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F5251AFC-301D-C44A-896C-A32D653C2BAA}"/>
                </a:ext>
              </a:extLst>
            </p:cNvPr>
            <p:cNvSpPr/>
            <p:nvPr/>
          </p:nvSpPr>
          <p:spPr>
            <a:xfrm>
              <a:off x="5504655" y="2708040"/>
              <a:ext cx="787309" cy="1211088"/>
            </a:xfrm>
            <a:custGeom>
              <a:avLst/>
              <a:gdLst>
                <a:gd name="connsiteX0" fmla="*/ 1006602 w 1164861"/>
                <a:gd name="connsiteY0" fmla="*/ 765553 h 1791863"/>
                <a:gd name="connsiteX1" fmla="*/ 1144388 w 1164861"/>
                <a:gd name="connsiteY1" fmla="*/ 665344 h 1791863"/>
                <a:gd name="connsiteX2" fmla="*/ 1144388 w 1164861"/>
                <a:gd name="connsiteY2" fmla="*/ 339668 h 1791863"/>
                <a:gd name="connsiteX3" fmla="*/ 956498 w 1164861"/>
                <a:gd name="connsiteY3" fmla="*/ 64095 h 1791863"/>
                <a:gd name="connsiteX4" fmla="*/ 643347 w 1164861"/>
                <a:gd name="connsiteY4" fmla="*/ 1465 h 1791863"/>
                <a:gd name="connsiteX5" fmla="*/ 342723 w 1164861"/>
                <a:gd name="connsiteY5" fmla="*/ 101673 h 1791863"/>
                <a:gd name="connsiteX6" fmla="*/ 54624 w 1164861"/>
                <a:gd name="connsiteY6" fmla="*/ 540084 h 1791863"/>
                <a:gd name="connsiteX7" fmla="*/ 4520 w 1164861"/>
                <a:gd name="connsiteY7" fmla="*/ 978495 h 1791863"/>
                <a:gd name="connsiteX8" fmla="*/ 117254 w 1164861"/>
                <a:gd name="connsiteY8" fmla="*/ 1454484 h 1791863"/>
                <a:gd name="connsiteX9" fmla="*/ 430405 w 1164861"/>
                <a:gd name="connsiteY9" fmla="*/ 1767635 h 1791863"/>
                <a:gd name="connsiteX10" fmla="*/ 818712 w 1164861"/>
                <a:gd name="connsiteY10" fmla="*/ 1742583 h 1791863"/>
                <a:gd name="connsiteX11" fmla="*/ 969024 w 1164861"/>
                <a:gd name="connsiteY11" fmla="*/ 1517114 h 1791863"/>
                <a:gd name="connsiteX12" fmla="*/ 1019128 w 1164861"/>
                <a:gd name="connsiteY12" fmla="*/ 1391854 h 1791863"/>
                <a:gd name="connsiteX13" fmla="*/ 981550 w 1164861"/>
                <a:gd name="connsiteY13" fmla="*/ 1141333 h 1791863"/>
                <a:gd name="connsiteX14" fmla="*/ 856290 w 1164861"/>
                <a:gd name="connsiteY14" fmla="*/ 928391 h 1791863"/>
                <a:gd name="connsiteX15" fmla="*/ 1006602 w 1164861"/>
                <a:gd name="connsiteY15" fmla="*/ 765553 h 179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64861" h="1791863">
                  <a:moveTo>
                    <a:pt x="1006602" y="765553"/>
                  </a:moveTo>
                  <a:cubicBezTo>
                    <a:pt x="1054618" y="721712"/>
                    <a:pt x="1121424" y="736325"/>
                    <a:pt x="1144388" y="665344"/>
                  </a:cubicBezTo>
                  <a:cubicBezTo>
                    <a:pt x="1167352" y="594363"/>
                    <a:pt x="1175703" y="439876"/>
                    <a:pt x="1144388" y="339668"/>
                  </a:cubicBezTo>
                  <a:cubicBezTo>
                    <a:pt x="1113073" y="239460"/>
                    <a:pt x="1040005" y="120462"/>
                    <a:pt x="956498" y="64095"/>
                  </a:cubicBezTo>
                  <a:cubicBezTo>
                    <a:pt x="872991" y="7728"/>
                    <a:pt x="745643" y="-4798"/>
                    <a:pt x="643347" y="1465"/>
                  </a:cubicBezTo>
                  <a:cubicBezTo>
                    <a:pt x="541051" y="7728"/>
                    <a:pt x="440843" y="11903"/>
                    <a:pt x="342723" y="101673"/>
                  </a:cubicBezTo>
                  <a:cubicBezTo>
                    <a:pt x="244603" y="191443"/>
                    <a:pt x="110991" y="393947"/>
                    <a:pt x="54624" y="540084"/>
                  </a:cubicBezTo>
                  <a:cubicBezTo>
                    <a:pt x="-1743" y="686221"/>
                    <a:pt x="-5918" y="826095"/>
                    <a:pt x="4520" y="978495"/>
                  </a:cubicBezTo>
                  <a:cubicBezTo>
                    <a:pt x="14958" y="1130895"/>
                    <a:pt x="46273" y="1322961"/>
                    <a:pt x="117254" y="1454484"/>
                  </a:cubicBezTo>
                  <a:cubicBezTo>
                    <a:pt x="188235" y="1586007"/>
                    <a:pt x="313495" y="1719619"/>
                    <a:pt x="430405" y="1767635"/>
                  </a:cubicBezTo>
                  <a:cubicBezTo>
                    <a:pt x="547315" y="1815651"/>
                    <a:pt x="728942" y="1784337"/>
                    <a:pt x="818712" y="1742583"/>
                  </a:cubicBezTo>
                  <a:cubicBezTo>
                    <a:pt x="908482" y="1700830"/>
                    <a:pt x="935621" y="1575569"/>
                    <a:pt x="969024" y="1517114"/>
                  </a:cubicBezTo>
                  <a:cubicBezTo>
                    <a:pt x="1002427" y="1458659"/>
                    <a:pt x="1017040" y="1454484"/>
                    <a:pt x="1019128" y="1391854"/>
                  </a:cubicBezTo>
                  <a:cubicBezTo>
                    <a:pt x="1021216" y="1329224"/>
                    <a:pt x="1008690" y="1218577"/>
                    <a:pt x="981550" y="1141333"/>
                  </a:cubicBezTo>
                  <a:cubicBezTo>
                    <a:pt x="954410" y="1064089"/>
                    <a:pt x="852115" y="993109"/>
                    <a:pt x="856290" y="928391"/>
                  </a:cubicBezTo>
                  <a:cubicBezTo>
                    <a:pt x="860465" y="863673"/>
                    <a:pt x="958586" y="809394"/>
                    <a:pt x="1006602" y="76555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id="{36F39077-DBA7-E041-B2A1-982708EB18FC}"/>
              </a:ext>
            </a:extLst>
          </p:cNvPr>
          <p:cNvSpPr/>
          <p:nvPr/>
        </p:nvSpPr>
        <p:spPr>
          <a:xfrm>
            <a:off x="6196942" y="424303"/>
            <a:ext cx="14542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PULMONARY FINDINGS: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7C3F121-CD5B-3542-B78F-F8ACCFC5046F}"/>
              </a:ext>
            </a:extLst>
          </p:cNvPr>
          <p:cNvSpPr/>
          <p:nvPr/>
        </p:nvSpPr>
        <p:spPr>
          <a:xfrm>
            <a:off x="-46522" y="5849749"/>
            <a:ext cx="13227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PATHOPHYSIOLOGY: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EF3BE2E6-0C60-FD40-A1F6-72D614682884}"/>
              </a:ext>
            </a:extLst>
          </p:cNvPr>
          <p:cNvSpPr/>
          <p:nvPr/>
        </p:nvSpPr>
        <p:spPr>
          <a:xfrm>
            <a:off x="-58594" y="3315026"/>
            <a:ext cx="15985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DIFFERENTIAL DIAGNOSIS:</a:t>
            </a:r>
          </a:p>
        </p:txBody>
      </p: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186904D4-8FCC-404F-BDE7-6598D593DD5E}"/>
              </a:ext>
            </a:extLst>
          </p:cNvPr>
          <p:cNvGrpSpPr/>
          <p:nvPr/>
        </p:nvGrpSpPr>
        <p:grpSpPr>
          <a:xfrm>
            <a:off x="3207026" y="5557249"/>
            <a:ext cx="1063918" cy="964988"/>
            <a:chOff x="6531268" y="4437984"/>
            <a:chExt cx="1063918" cy="964988"/>
          </a:xfrm>
        </p:grpSpPr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82126DA0-6AFB-D840-8D31-EED4B71388C0}"/>
                </a:ext>
              </a:extLst>
            </p:cNvPr>
            <p:cNvSpPr/>
            <p:nvPr/>
          </p:nvSpPr>
          <p:spPr>
            <a:xfrm>
              <a:off x="6649417" y="4604838"/>
              <a:ext cx="798134" cy="798134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33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14DCC288-67F8-E640-BBBD-A43B040EF709}"/>
                </a:ext>
              </a:extLst>
            </p:cNvPr>
            <p:cNvSpPr/>
            <p:nvPr/>
          </p:nvSpPr>
          <p:spPr>
            <a:xfrm rot="269058">
              <a:off x="6869155" y="4677113"/>
              <a:ext cx="529927" cy="714249"/>
            </a:xfrm>
            <a:custGeom>
              <a:avLst/>
              <a:gdLst>
                <a:gd name="connsiteX0" fmla="*/ 327606 w 529927"/>
                <a:gd name="connsiteY0" fmla="*/ 714249 h 714249"/>
                <a:gd name="connsiteX1" fmla="*/ 330261 w 529927"/>
                <a:gd name="connsiteY1" fmla="*/ 658492 h 714249"/>
                <a:gd name="connsiteX2" fmla="*/ 263885 w 529927"/>
                <a:gd name="connsiteY2" fmla="*/ 663803 h 714249"/>
                <a:gd name="connsiteX3" fmla="*/ 298400 w 529927"/>
                <a:gd name="connsiteY3" fmla="*/ 626631 h 714249"/>
                <a:gd name="connsiteX4" fmla="*/ 340881 w 529927"/>
                <a:gd name="connsiteY4" fmla="*/ 610701 h 714249"/>
                <a:gd name="connsiteX5" fmla="*/ 370086 w 529927"/>
                <a:gd name="connsiteY5" fmla="*/ 645217 h 714249"/>
                <a:gd name="connsiteX6" fmla="*/ 399292 w 529927"/>
                <a:gd name="connsiteY6" fmla="*/ 600081 h 714249"/>
                <a:gd name="connsiteX7" fmla="*/ 425842 w 529927"/>
                <a:gd name="connsiteY7" fmla="*/ 621321 h 714249"/>
                <a:gd name="connsiteX8" fmla="*/ 449738 w 529927"/>
                <a:gd name="connsiteY8" fmla="*/ 586806 h 714249"/>
                <a:gd name="connsiteX9" fmla="*/ 436463 w 529927"/>
                <a:gd name="connsiteY9" fmla="*/ 549635 h 714249"/>
                <a:gd name="connsiteX10" fmla="*/ 383362 w 529927"/>
                <a:gd name="connsiteY10" fmla="*/ 549635 h 714249"/>
                <a:gd name="connsiteX11" fmla="*/ 383362 w 529927"/>
                <a:gd name="connsiteY11" fmla="*/ 499189 h 714249"/>
                <a:gd name="connsiteX12" fmla="*/ 404602 w 529927"/>
                <a:gd name="connsiteY12" fmla="*/ 456709 h 714249"/>
                <a:gd name="connsiteX13" fmla="*/ 444428 w 529927"/>
                <a:gd name="connsiteY13" fmla="*/ 424848 h 714249"/>
                <a:gd name="connsiteX14" fmla="*/ 449738 w 529927"/>
                <a:gd name="connsiteY14" fmla="*/ 392987 h 714249"/>
                <a:gd name="connsiteX15" fmla="*/ 505494 w 529927"/>
                <a:gd name="connsiteY15" fmla="*/ 395642 h 714249"/>
                <a:gd name="connsiteX16" fmla="*/ 524080 w 529927"/>
                <a:gd name="connsiteY16" fmla="*/ 440778 h 714249"/>
                <a:gd name="connsiteX17" fmla="*/ 489564 w 529927"/>
                <a:gd name="connsiteY17" fmla="*/ 472639 h 714249"/>
                <a:gd name="connsiteX18" fmla="*/ 447083 w 529927"/>
                <a:gd name="connsiteY18" fmla="*/ 533705 h 714249"/>
                <a:gd name="connsiteX19" fmla="*/ 468324 w 529927"/>
                <a:gd name="connsiteY19" fmla="*/ 573531 h 714249"/>
                <a:gd name="connsiteX20" fmla="*/ 518769 w 529927"/>
                <a:gd name="connsiteY20" fmla="*/ 573531 h 714249"/>
                <a:gd name="connsiteX21" fmla="*/ 494874 w 529927"/>
                <a:gd name="connsiteY21" fmla="*/ 536360 h 714249"/>
                <a:gd name="connsiteX22" fmla="*/ 529390 w 529927"/>
                <a:gd name="connsiteY22" fmla="*/ 554945 h 714249"/>
                <a:gd name="connsiteX23" fmla="*/ 516114 w 529927"/>
                <a:gd name="connsiteY23" fmla="*/ 523085 h 714249"/>
                <a:gd name="connsiteX24" fmla="*/ 518769 w 529927"/>
                <a:gd name="connsiteY24" fmla="*/ 485914 h 714249"/>
                <a:gd name="connsiteX25" fmla="*/ 470978 w 529927"/>
                <a:gd name="connsiteY25" fmla="*/ 496534 h 714249"/>
                <a:gd name="connsiteX26" fmla="*/ 436463 w 529927"/>
                <a:gd name="connsiteY26" fmla="*/ 541670 h 714249"/>
                <a:gd name="connsiteX27" fmla="*/ 343536 w 529927"/>
                <a:gd name="connsiteY27" fmla="*/ 544325 h 714249"/>
                <a:gd name="connsiteX28" fmla="*/ 324951 w 529927"/>
                <a:gd name="connsiteY28" fmla="*/ 491224 h 714249"/>
                <a:gd name="connsiteX29" fmla="*/ 367432 w 529927"/>
                <a:gd name="connsiteY29" fmla="*/ 454053 h 714249"/>
                <a:gd name="connsiteX30" fmla="*/ 391327 w 529927"/>
                <a:gd name="connsiteY30" fmla="*/ 448743 h 714249"/>
                <a:gd name="connsiteX31" fmla="*/ 348846 w 529927"/>
                <a:gd name="connsiteY31" fmla="*/ 443433 h 714249"/>
                <a:gd name="connsiteX32" fmla="*/ 364776 w 529927"/>
                <a:gd name="connsiteY32" fmla="*/ 403607 h 714249"/>
                <a:gd name="connsiteX33" fmla="*/ 330261 w 529927"/>
                <a:gd name="connsiteY33" fmla="*/ 392987 h 714249"/>
                <a:gd name="connsiteX34" fmla="*/ 282470 w 529927"/>
                <a:gd name="connsiteY34" fmla="*/ 416883 h 714249"/>
                <a:gd name="connsiteX35" fmla="*/ 269195 w 529927"/>
                <a:gd name="connsiteY35" fmla="*/ 454053 h 714249"/>
                <a:gd name="connsiteX36" fmla="*/ 316986 w 529927"/>
                <a:gd name="connsiteY36" fmla="*/ 488569 h 714249"/>
                <a:gd name="connsiteX37" fmla="*/ 269195 w 529927"/>
                <a:gd name="connsiteY37" fmla="*/ 491224 h 714249"/>
                <a:gd name="connsiteX38" fmla="*/ 250610 w 529927"/>
                <a:gd name="connsiteY38" fmla="*/ 456709 h 714249"/>
                <a:gd name="connsiteX39" fmla="*/ 213439 w 529927"/>
                <a:gd name="connsiteY39" fmla="*/ 451398 h 714249"/>
                <a:gd name="connsiteX40" fmla="*/ 197508 w 529927"/>
                <a:gd name="connsiteY40" fmla="*/ 406263 h 714249"/>
                <a:gd name="connsiteX41" fmla="*/ 224059 w 529927"/>
                <a:gd name="connsiteY41" fmla="*/ 379712 h 714249"/>
                <a:gd name="connsiteX42" fmla="*/ 245300 w 529927"/>
                <a:gd name="connsiteY42" fmla="*/ 400952 h 714249"/>
                <a:gd name="connsiteX43" fmla="*/ 247954 w 529927"/>
                <a:gd name="connsiteY43" fmla="*/ 355817 h 714249"/>
                <a:gd name="connsiteX44" fmla="*/ 282470 w 529927"/>
                <a:gd name="connsiteY44" fmla="*/ 334576 h 714249"/>
                <a:gd name="connsiteX45" fmla="*/ 309020 w 529927"/>
                <a:gd name="connsiteY45" fmla="*/ 382367 h 714249"/>
                <a:gd name="connsiteX46" fmla="*/ 303710 w 529927"/>
                <a:gd name="connsiteY46" fmla="*/ 326611 h 714249"/>
                <a:gd name="connsiteX47" fmla="*/ 354156 w 529927"/>
                <a:gd name="connsiteY47" fmla="*/ 305371 h 714249"/>
                <a:gd name="connsiteX48" fmla="*/ 301056 w 529927"/>
                <a:gd name="connsiteY48" fmla="*/ 302716 h 714249"/>
                <a:gd name="connsiteX49" fmla="*/ 319641 w 529927"/>
                <a:gd name="connsiteY49" fmla="*/ 265545 h 714249"/>
                <a:gd name="connsiteX50" fmla="*/ 277160 w 529927"/>
                <a:gd name="connsiteY50" fmla="*/ 257580 h 714249"/>
                <a:gd name="connsiteX51" fmla="*/ 306366 w 529927"/>
                <a:gd name="connsiteY51" fmla="*/ 217754 h 714249"/>
                <a:gd name="connsiteX52" fmla="*/ 298400 w 529927"/>
                <a:gd name="connsiteY52" fmla="*/ 180583 h 714249"/>
                <a:gd name="connsiteX53" fmla="*/ 330261 w 529927"/>
                <a:gd name="connsiteY53" fmla="*/ 212444 h 714249"/>
                <a:gd name="connsiteX54" fmla="*/ 351502 w 529927"/>
                <a:gd name="connsiteY54" fmla="*/ 254925 h 714249"/>
                <a:gd name="connsiteX55" fmla="*/ 399292 w 529927"/>
                <a:gd name="connsiteY55" fmla="*/ 268200 h 714249"/>
                <a:gd name="connsiteX56" fmla="*/ 367432 w 529927"/>
                <a:gd name="connsiteY56" fmla="*/ 305371 h 714249"/>
                <a:gd name="connsiteX57" fmla="*/ 393982 w 529927"/>
                <a:gd name="connsiteY57" fmla="*/ 331921 h 714249"/>
                <a:gd name="connsiteX58" fmla="*/ 415222 w 529927"/>
                <a:gd name="connsiteY58" fmla="*/ 270855 h 714249"/>
                <a:gd name="connsiteX59" fmla="*/ 380707 w 529927"/>
                <a:gd name="connsiteY59" fmla="*/ 233684 h 714249"/>
                <a:gd name="connsiteX60" fmla="*/ 348846 w 529927"/>
                <a:gd name="connsiteY60" fmla="*/ 201824 h 714249"/>
                <a:gd name="connsiteX61" fmla="*/ 364776 w 529927"/>
                <a:gd name="connsiteY61" fmla="*/ 167308 h 714249"/>
                <a:gd name="connsiteX62" fmla="*/ 423188 w 529927"/>
                <a:gd name="connsiteY62" fmla="*/ 212444 h 714249"/>
                <a:gd name="connsiteX63" fmla="*/ 364776 w 529927"/>
                <a:gd name="connsiteY63" fmla="*/ 146068 h 714249"/>
                <a:gd name="connsiteX64" fmla="*/ 311676 w 529927"/>
                <a:gd name="connsiteY64" fmla="*/ 161998 h 714249"/>
                <a:gd name="connsiteX65" fmla="*/ 271850 w 529927"/>
                <a:gd name="connsiteY65" fmla="*/ 180583 h 714249"/>
                <a:gd name="connsiteX66" fmla="*/ 242644 w 529927"/>
                <a:gd name="connsiteY66" fmla="*/ 244304 h 714249"/>
                <a:gd name="connsiteX67" fmla="*/ 205474 w 529927"/>
                <a:gd name="connsiteY67" fmla="*/ 236339 h 714249"/>
                <a:gd name="connsiteX68" fmla="*/ 205474 w 529927"/>
                <a:gd name="connsiteY68" fmla="*/ 185893 h 714249"/>
                <a:gd name="connsiteX69" fmla="*/ 232024 w 529927"/>
                <a:gd name="connsiteY69" fmla="*/ 132792 h 714249"/>
                <a:gd name="connsiteX70" fmla="*/ 303710 w 529927"/>
                <a:gd name="connsiteY70" fmla="*/ 127482 h 714249"/>
                <a:gd name="connsiteX71" fmla="*/ 279815 w 529927"/>
                <a:gd name="connsiteY71" fmla="*/ 50486 h 714249"/>
                <a:gd name="connsiteX72" fmla="*/ 250610 w 529927"/>
                <a:gd name="connsiteY72" fmla="*/ 21280 h 714249"/>
                <a:gd name="connsiteX73" fmla="*/ 192198 w 529927"/>
                <a:gd name="connsiteY73" fmla="*/ 40 h 714249"/>
                <a:gd name="connsiteX74" fmla="*/ 178924 w 529927"/>
                <a:gd name="connsiteY74" fmla="*/ 26590 h 714249"/>
                <a:gd name="connsiteX75" fmla="*/ 133788 w 529927"/>
                <a:gd name="connsiteY75" fmla="*/ 26590 h 714249"/>
                <a:gd name="connsiteX76" fmla="*/ 155028 w 529927"/>
                <a:gd name="connsiteY76" fmla="*/ 53141 h 714249"/>
                <a:gd name="connsiteX77" fmla="*/ 152373 w 529927"/>
                <a:gd name="connsiteY77" fmla="*/ 85002 h 714249"/>
                <a:gd name="connsiteX78" fmla="*/ 197508 w 529927"/>
                <a:gd name="connsiteY78" fmla="*/ 74381 h 714249"/>
                <a:gd name="connsiteX79" fmla="*/ 181578 w 529927"/>
                <a:gd name="connsiteY79" fmla="*/ 111552 h 714249"/>
                <a:gd name="connsiteX80" fmla="*/ 237334 w 529927"/>
                <a:gd name="connsiteY80" fmla="*/ 108897 h 714249"/>
                <a:gd name="connsiteX81" fmla="*/ 210784 w 529927"/>
                <a:gd name="connsiteY81" fmla="*/ 140758 h 714249"/>
                <a:gd name="connsiteX82" fmla="*/ 184234 w 529927"/>
                <a:gd name="connsiteY82" fmla="*/ 172618 h 714249"/>
                <a:gd name="connsiteX83" fmla="*/ 165648 w 529927"/>
                <a:gd name="connsiteY83" fmla="*/ 199168 h 714249"/>
                <a:gd name="connsiteX84" fmla="*/ 194854 w 529927"/>
                <a:gd name="connsiteY84" fmla="*/ 246960 h 714249"/>
                <a:gd name="connsiteX85" fmla="*/ 194854 w 529927"/>
                <a:gd name="connsiteY85" fmla="*/ 281475 h 714249"/>
                <a:gd name="connsiteX86" fmla="*/ 144408 w 529927"/>
                <a:gd name="connsiteY86" fmla="*/ 297405 h 714249"/>
                <a:gd name="connsiteX87" fmla="*/ 101927 w 529927"/>
                <a:gd name="connsiteY87" fmla="*/ 286785 h 714249"/>
                <a:gd name="connsiteX88" fmla="*/ 67411 w 529927"/>
                <a:gd name="connsiteY88" fmla="*/ 257580 h 714249"/>
                <a:gd name="connsiteX89" fmla="*/ 93962 w 529927"/>
                <a:gd name="connsiteY89" fmla="*/ 238994 h 714249"/>
                <a:gd name="connsiteX90" fmla="*/ 115202 w 529927"/>
                <a:gd name="connsiteY90" fmla="*/ 207134 h 714249"/>
                <a:gd name="connsiteX91" fmla="*/ 139098 w 529927"/>
                <a:gd name="connsiteY91" fmla="*/ 238994 h 714249"/>
                <a:gd name="connsiteX92" fmla="*/ 155028 w 529927"/>
                <a:gd name="connsiteY92" fmla="*/ 193858 h 714249"/>
                <a:gd name="connsiteX93" fmla="*/ 181578 w 529927"/>
                <a:gd name="connsiteY93" fmla="*/ 185893 h 714249"/>
                <a:gd name="connsiteX94" fmla="*/ 168303 w 529927"/>
                <a:gd name="connsiteY94" fmla="*/ 148722 h 714249"/>
                <a:gd name="connsiteX95" fmla="*/ 197508 w 529927"/>
                <a:gd name="connsiteY95" fmla="*/ 130137 h 714249"/>
                <a:gd name="connsiteX96" fmla="*/ 155028 w 529927"/>
                <a:gd name="connsiteY96" fmla="*/ 100932 h 714249"/>
                <a:gd name="connsiteX97" fmla="*/ 115202 w 529927"/>
                <a:gd name="connsiteY97" fmla="*/ 138102 h 714249"/>
                <a:gd name="connsiteX98" fmla="*/ 128478 w 529927"/>
                <a:gd name="connsiteY98" fmla="*/ 156688 h 714249"/>
                <a:gd name="connsiteX99" fmla="*/ 109892 w 529927"/>
                <a:gd name="connsiteY99" fmla="*/ 188548 h 714249"/>
                <a:gd name="connsiteX100" fmla="*/ 131132 w 529927"/>
                <a:gd name="connsiteY100" fmla="*/ 212444 h 714249"/>
                <a:gd name="connsiteX101" fmla="*/ 80686 w 529927"/>
                <a:gd name="connsiteY101" fmla="*/ 215099 h 714249"/>
                <a:gd name="connsiteX102" fmla="*/ 43516 w 529927"/>
                <a:gd name="connsiteY102" fmla="*/ 164653 h 714249"/>
                <a:gd name="connsiteX103" fmla="*/ 115202 w 529927"/>
                <a:gd name="connsiteY103" fmla="*/ 167308 h 714249"/>
                <a:gd name="connsiteX104" fmla="*/ 72721 w 529927"/>
                <a:gd name="connsiteY104" fmla="*/ 130137 h 714249"/>
                <a:gd name="connsiteX105" fmla="*/ 16965 w 529927"/>
                <a:gd name="connsiteY105" fmla="*/ 116862 h 714249"/>
                <a:gd name="connsiteX106" fmla="*/ 1035 w 529927"/>
                <a:gd name="connsiteY106" fmla="*/ 50486 h 714249"/>
                <a:gd name="connsiteX107" fmla="*/ 40861 w 529927"/>
                <a:gd name="connsiteY107" fmla="*/ 58451 h 714249"/>
                <a:gd name="connsiteX108" fmla="*/ 75376 w 529927"/>
                <a:gd name="connsiteY108" fmla="*/ 87656 h 714249"/>
                <a:gd name="connsiteX109" fmla="*/ 78032 w 529927"/>
                <a:gd name="connsiteY109" fmla="*/ 34556 h 714249"/>
                <a:gd name="connsiteX110" fmla="*/ 117857 w 529927"/>
                <a:gd name="connsiteY110" fmla="*/ 45176 h 714249"/>
                <a:gd name="connsiteX111" fmla="*/ 125822 w 529927"/>
                <a:gd name="connsiteY111" fmla="*/ 95622 h 714249"/>
                <a:gd name="connsiteX112" fmla="*/ 93962 w 529927"/>
                <a:gd name="connsiteY112" fmla="*/ 95622 h 714249"/>
                <a:gd name="connsiteX113" fmla="*/ 149718 w 529927"/>
                <a:gd name="connsiteY113" fmla="*/ 122172 h 714249"/>
                <a:gd name="connsiteX114" fmla="*/ 149718 w 529927"/>
                <a:gd name="connsiteY114" fmla="*/ 79692 h 714249"/>
                <a:gd name="connsiteX115" fmla="*/ 131132 w 529927"/>
                <a:gd name="connsiteY115" fmla="*/ 15970 h 714249"/>
                <a:gd name="connsiteX116" fmla="*/ 178924 w 529927"/>
                <a:gd name="connsiteY116" fmla="*/ 13315 h 714249"/>
                <a:gd name="connsiteX117" fmla="*/ 213439 w 529927"/>
                <a:gd name="connsiteY117" fmla="*/ 10660 h 714249"/>
                <a:gd name="connsiteX118" fmla="*/ 216094 w 529927"/>
                <a:gd name="connsiteY118" fmla="*/ 61106 h 714249"/>
                <a:gd name="connsiteX119" fmla="*/ 253264 w 529927"/>
                <a:gd name="connsiteY119" fmla="*/ 18625 h 71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927" h="714249" extrusionOk="0">
                  <a:moveTo>
                    <a:pt x="327606" y="714249"/>
                  </a:moveTo>
                  <a:cubicBezTo>
                    <a:pt x="333774" y="690285"/>
                    <a:pt x="340021" y="667223"/>
                    <a:pt x="330261" y="658492"/>
                  </a:cubicBezTo>
                  <a:cubicBezTo>
                    <a:pt x="321538" y="650484"/>
                    <a:pt x="268650" y="669130"/>
                    <a:pt x="263885" y="663803"/>
                  </a:cubicBezTo>
                  <a:cubicBezTo>
                    <a:pt x="257476" y="659565"/>
                    <a:pt x="284929" y="639013"/>
                    <a:pt x="298400" y="626631"/>
                  </a:cubicBezTo>
                  <a:cubicBezTo>
                    <a:pt x="309129" y="616631"/>
                    <a:pt x="329521" y="607884"/>
                    <a:pt x="340881" y="610701"/>
                  </a:cubicBezTo>
                  <a:cubicBezTo>
                    <a:pt x="355123" y="614071"/>
                    <a:pt x="361521" y="644578"/>
                    <a:pt x="370086" y="645217"/>
                  </a:cubicBezTo>
                  <a:cubicBezTo>
                    <a:pt x="377370" y="643072"/>
                    <a:pt x="388593" y="605388"/>
                    <a:pt x="399292" y="600081"/>
                  </a:cubicBezTo>
                  <a:cubicBezTo>
                    <a:pt x="408516" y="595436"/>
                    <a:pt x="415954" y="625593"/>
                    <a:pt x="425842" y="621321"/>
                  </a:cubicBezTo>
                  <a:cubicBezTo>
                    <a:pt x="437269" y="620799"/>
                    <a:pt x="449574" y="599139"/>
                    <a:pt x="449738" y="586806"/>
                  </a:cubicBezTo>
                  <a:cubicBezTo>
                    <a:pt x="450630" y="574716"/>
                    <a:pt x="449958" y="557819"/>
                    <a:pt x="436463" y="549635"/>
                  </a:cubicBezTo>
                  <a:cubicBezTo>
                    <a:pt x="427179" y="546087"/>
                    <a:pt x="392296" y="558916"/>
                    <a:pt x="383362" y="549635"/>
                  </a:cubicBezTo>
                  <a:cubicBezTo>
                    <a:pt x="376926" y="544946"/>
                    <a:pt x="382305" y="517718"/>
                    <a:pt x="383362" y="499189"/>
                  </a:cubicBezTo>
                  <a:cubicBezTo>
                    <a:pt x="389251" y="481644"/>
                    <a:pt x="394872" y="466993"/>
                    <a:pt x="404602" y="456709"/>
                  </a:cubicBezTo>
                  <a:cubicBezTo>
                    <a:pt x="412208" y="444740"/>
                    <a:pt x="435360" y="434402"/>
                    <a:pt x="444428" y="424848"/>
                  </a:cubicBezTo>
                  <a:cubicBezTo>
                    <a:pt x="449459" y="414051"/>
                    <a:pt x="439393" y="397514"/>
                    <a:pt x="449738" y="392987"/>
                  </a:cubicBezTo>
                  <a:cubicBezTo>
                    <a:pt x="460162" y="384792"/>
                    <a:pt x="491509" y="388608"/>
                    <a:pt x="505494" y="395642"/>
                  </a:cubicBezTo>
                  <a:cubicBezTo>
                    <a:pt x="516950" y="405276"/>
                    <a:pt x="529506" y="430005"/>
                    <a:pt x="524080" y="440778"/>
                  </a:cubicBezTo>
                  <a:cubicBezTo>
                    <a:pt x="521369" y="454933"/>
                    <a:pt x="504161" y="456104"/>
                    <a:pt x="489564" y="472639"/>
                  </a:cubicBezTo>
                  <a:cubicBezTo>
                    <a:pt x="476362" y="488713"/>
                    <a:pt x="447626" y="517050"/>
                    <a:pt x="447083" y="533705"/>
                  </a:cubicBezTo>
                  <a:cubicBezTo>
                    <a:pt x="445364" y="554123"/>
                    <a:pt x="455119" y="567556"/>
                    <a:pt x="468324" y="573531"/>
                  </a:cubicBezTo>
                  <a:cubicBezTo>
                    <a:pt x="480488" y="578930"/>
                    <a:pt x="512858" y="579642"/>
                    <a:pt x="518769" y="573531"/>
                  </a:cubicBezTo>
                  <a:cubicBezTo>
                    <a:pt x="523673" y="567749"/>
                    <a:pt x="493049" y="539623"/>
                    <a:pt x="494874" y="536360"/>
                  </a:cubicBezTo>
                  <a:cubicBezTo>
                    <a:pt x="496242" y="534069"/>
                    <a:pt x="525420" y="556587"/>
                    <a:pt x="529390" y="554945"/>
                  </a:cubicBezTo>
                  <a:cubicBezTo>
                    <a:pt x="536068" y="553717"/>
                    <a:pt x="517799" y="532817"/>
                    <a:pt x="516114" y="523085"/>
                  </a:cubicBezTo>
                  <a:cubicBezTo>
                    <a:pt x="515027" y="512010"/>
                    <a:pt x="524408" y="490752"/>
                    <a:pt x="518769" y="485914"/>
                  </a:cubicBezTo>
                  <a:cubicBezTo>
                    <a:pt x="510945" y="482432"/>
                    <a:pt x="484500" y="486625"/>
                    <a:pt x="470978" y="496534"/>
                  </a:cubicBezTo>
                  <a:cubicBezTo>
                    <a:pt x="462391" y="501974"/>
                    <a:pt x="459188" y="531127"/>
                    <a:pt x="436463" y="541670"/>
                  </a:cubicBezTo>
                  <a:cubicBezTo>
                    <a:pt x="409801" y="547556"/>
                    <a:pt x="364600" y="550296"/>
                    <a:pt x="343536" y="544325"/>
                  </a:cubicBezTo>
                  <a:cubicBezTo>
                    <a:pt x="324507" y="536166"/>
                    <a:pt x="321915" y="508835"/>
                    <a:pt x="324951" y="491224"/>
                  </a:cubicBezTo>
                  <a:cubicBezTo>
                    <a:pt x="331814" y="475607"/>
                    <a:pt x="355876" y="462978"/>
                    <a:pt x="367432" y="454053"/>
                  </a:cubicBezTo>
                  <a:cubicBezTo>
                    <a:pt x="379265" y="447194"/>
                    <a:pt x="394142" y="449593"/>
                    <a:pt x="391327" y="448743"/>
                  </a:cubicBezTo>
                  <a:cubicBezTo>
                    <a:pt x="388973" y="446997"/>
                    <a:pt x="353522" y="451216"/>
                    <a:pt x="348846" y="443433"/>
                  </a:cubicBezTo>
                  <a:cubicBezTo>
                    <a:pt x="344965" y="436432"/>
                    <a:pt x="368015" y="412360"/>
                    <a:pt x="364776" y="403607"/>
                  </a:cubicBezTo>
                  <a:cubicBezTo>
                    <a:pt x="362319" y="395833"/>
                    <a:pt x="343029" y="389505"/>
                    <a:pt x="330261" y="392987"/>
                  </a:cubicBezTo>
                  <a:cubicBezTo>
                    <a:pt x="314826" y="396906"/>
                    <a:pt x="295938" y="407443"/>
                    <a:pt x="282470" y="416883"/>
                  </a:cubicBezTo>
                  <a:cubicBezTo>
                    <a:pt x="274543" y="424658"/>
                    <a:pt x="263011" y="441336"/>
                    <a:pt x="269195" y="454053"/>
                  </a:cubicBezTo>
                  <a:cubicBezTo>
                    <a:pt x="274033" y="466426"/>
                    <a:pt x="317017" y="482839"/>
                    <a:pt x="316986" y="488569"/>
                  </a:cubicBezTo>
                  <a:cubicBezTo>
                    <a:pt x="316757" y="494502"/>
                    <a:pt x="281661" y="495015"/>
                    <a:pt x="269195" y="491224"/>
                  </a:cubicBezTo>
                  <a:cubicBezTo>
                    <a:pt x="258646" y="486545"/>
                    <a:pt x="261934" y="463694"/>
                    <a:pt x="250610" y="456709"/>
                  </a:cubicBezTo>
                  <a:cubicBezTo>
                    <a:pt x="238890" y="450959"/>
                    <a:pt x="222242" y="458185"/>
                    <a:pt x="213439" y="451398"/>
                  </a:cubicBezTo>
                  <a:cubicBezTo>
                    <a:pt x="204798" y="440878"/>
                    <a:pt x="196037" y="417327"/>
                    <a:pt x="197508" y="406263"/>
                  </a:cubicBezTo>
                  <a:cubicBezTo>
                    <a:pt x="197581" y="394448"/>
                    <a:pt x="216957" y="379252"/>
                    <a:pt x="224059" y="379712"/>
                  </a:cubicBezTo>
                  <a:cubicBezTo>
                    <a:pt x="232410" y="378523"/>
                    <a:pt x="242072" y="404876"/>
                    <a:pt x="245300" y="400952"/>
                  </a:cubicBezTo>
                  <a:cubicBezTo>
                    <a:pt x="249895" y="394598"/>
                    <a:pt x="242249" y="365037"/>
                    <a:pt x="247954" y="355817"/>
                  </a:cubicBezTo>
                  <a:cubicBezTo>
                    <a:pt x="253755" y="346715"/>
                    <a:pt x="271651" y="329465"/>
                    <a:pt x="282470" y="334576"/>
                  </a:cubicBezTo>
                  <a:cubicBezTo>
                    <a:pt x="293214" y="339457"/>
                    <a:pt x="304627" y="383934"/>
                    <a:pt x="309020" y="382367"/>
                  </a:cubicBezTo>
                  <a:cubicBezTo>
                    <a:pt x="311747" y="381325"/>
                    <a:pt x="296160" y="338046"/>
                    <a:pt x="303710" y="326611"/>
                  </a:cubicBezTo>
                  <a:cubicBezTo>
                    <a:pt x="310267" y="314137"/>
                    <a:pt x="354535" y="310307"/>
                    <a:pt x="354156" y="305371"/>
                  </a:cubicBezTo>
                  <a:cubicBezTo>
                    <a:pt x="353422" y="301132"/>
                    <a:pt x="308414" y="309499"/>
                    <a:pt x="301056" y="302716"/>
                  </a:cubicBezTo>
                  <a:cubicBezTo>
                    <a:pt x="294608" y="296012"/>
                    <a:pt x="322208" y="273688"/>
                    <a:pt x="319641" y="265545"/>
                  </a:cubicBezTo>
                  <a:cubicBezTo>
                    <a:pt x="314253" y="256387"/>
                    <a:pt x="279560" y="263177"/>
                    <a:pt x="277160" y="257580"/>
                  </a:cubicBezTo>
                  <a:cubicBezTo>
                    <a:pt x="273510" y="251702"/>
                    <a:pt x="302129" y="232326"/>
                    <a:pt x="306366" y="217754"/>
                  </a:cubicBezTo>
                  <a:cubicBezTo>
                    <a:pt x="309652" y="204982"/>
                    <a:pt x="294719" y="182295"/>
                    <a:pt x="298400" y="180583"/>
                  </a:cubicBezTo>
                  <a:cubicBezTo>
                    <a:pt x="301034" y="179464"/>
                    <a:pt x="321248" y="195820"/>
                    <a:pt x="330261" y="212444"/>
                  </a:cubicBezTo>
                  <a:cubicBezTo>
                    <a:pt x="340893" y="221423"/>
                    <a:pt x="340812" y="244783"/>
                    <a:pt x="351502" y="254925"/>
                  </a:cubicBezTo>
                  <a:cubicBezTo>
                    <a:pt x="363611" y="263802"/>
                    <a:pt x="396922" y="259551"/>
                    <a:pt x="399292" y="268200"/>
                  </a:cubicBezTo>
                  <a:cubicBezTo>
                    <a:pt x="402002" y="276919"/>
                    <a:pt x="368906" y="294200"/>
                    <a:pt x="367432" y="305371"/>
                  </a:cubicBezTo>
                  <a:cubicBezTo>
                    <a:pt x="366789" y="316006"/>
                    <a:pt x="385890" y="336095"/>
                    <a:pt x="393982" y="331921"/>
                  </a:cubicBezTo>
                  <a:cubicBezTo>
                    <a:pt x="399034" y="326489"/>
                    <a:pt x="418595" y="288642"/>
                    <a:pt x="415222" y="270855"/>
                  </a:cubicBezTo>
                  <a:cubicBezTo>
                    <a:pt x="412820" y="254945"/>
                    <a:pt x="395141" y="244005"/>
                    <a:pt x="380707" y="233684"/>
                  </a:cubicBezTo>
                  <a:cubicBezTo>
                    <a:pt x="369982" y="221369"/>
                    <a:pt x="353006" y="213550"/>
                    <a:pt x="348846" y="201824"/>
                  </a:cubicBezTo>
                  <a:cubicBezTo>
                    <a:pt x="346993" y="189502"/>
                    <a:pt x="355580" y="164473"/>
                    <a:pt x="364776" y="167308"/>
                  </a:cubicBezTo>
                  <a:cubicBezTo>
                    <a:pt x="377391" y="169118"/>
                    <a:pt x="423222" y="216413"/>
                    <a:pt x="423188" y="212444"/>
                  </a:cubicBezTo>
                  <a:cubicBezTo>
                    <a:pt x="419946" y="207686"/>
                    <a:pt x="384222" y="154418"/>
                    <a:pt x="364776" y="146068"/>
                  </a:cubicBezTo>
                  <a:cubicBezTo>
                    <a:pt x="346117" y="134491"/>
                    <a:pt x="327542" y="155971"/>
                    <a:pt x="311676" y="161998"/>
                  </a:cubicBezTo>
                  <a:cubicBezTo>
                    <a:pt x="296674" y="168728"/>
                    <a:pt x="285184" y="166826"/>
                    <a:pt x="271850" y="180583"/>
                  </a:cubicBezTo>
                  <a:cubicBezTo>
                    <a:pt x="261369" y="193251"/>
                    <a:pt x="253983" y="234364"/>
                    <a:pt x="242644" y="244304"/>
                  </a:cubicBezTo>
                  <a:cubicBezTo>
                    <a:pt x="232041" y="253805"/>
                    <a:pt x="212867" y="245037"/>
                    <a:pt x="205474" y="236339"/>
                  </a:cubicBezTo>
                  <a:cubicBezTo>
                    <a:pt x="202474" y="227728"/>
                    <a:pt x="201656" y="199546"/>
                    <a:pt x="205474" y="185893"/>
                  </a:cubicBezTo>
                  <a:cubicBezTo>
                    <a:pt x="208993" y="166636"/>
                    <a:pt x="215923" y="144562"/>
                    <a:pt x="232024" y="132792"/>
                  </a:cubicBezTo>
                  <a:cubicBezTo>
                    <a:pt x="244204" y="122053"/>
                    <a:pt x="295687" y="139632"/>
                    <a:pt x="303710" y="127482"/>
                  </a:cubicBezTo>
                  <a:cubicBezTo>
                    <a:pt x="309040" y="111478"/>
                    <a:pt x="285756" y="71611"/>
                    <a:pt x="279815" y="50486"/>
                  </a:cubicBezTo>
                  <a:cubicBezTo>
                    <a:pt x="272352" y="33616"/>
                    <a:pt x="266162" y="29551"/>
                    <a:pt x="250610" y="21280"/>
                  </a:cubicBezTo>
                  <a:cubicBezTo>
                    <a:pt x="238584" y="13989"/>
                    <a:pt x="205832" y="244"/>
                    <a:pt x="192198" y="40"/>
                  </a:cubicBezTo>
                  <a:cubicBezTo>
                    <a:pt x="179510" y="3163"/>
                    <a:pt x="189325" y="21784"/>
                    <a:pt x="178924" y="26590"/>
                  </a:cubicBezTo>
                  <a:cubicBezTo>
                    <a:pt x="168306" y="30601"/>
                    <a:pt x="137472" y="21692"/>
                    <a:pt x="133788" y="26590"/>
                  </a:cubicBezTo>
                  <a:cubicBezTo>
                    <a:pt x="129532" y="33029"/>
                    <a:pt x="153661" y="44845"/>
                    <a:pt x="155028" y="53141"/>
                  </a:cubicBezTo>
                  <a:cubicBezTo>
                    <a:pt x="158572" y="60934"/>
                    <a:pt x="146017" y="80157"/>
                    <a:pt x="152373" y="85002"/>
                  </a:cubicBezTo>
                  <a:cubicBezTo>
                    <a:pt x="160155" y="88702"/>
                    <a:pt x="191884" y="70416"/>
                    <a:pt x="197508" y="74381"/>
                  </a:cubicBezTo>
                  <a:cubicBezTo>
                    <a:pt x="201807" y="79813"/>
                    <a:pt x="176132" y="106018"/>
                    <a:pt x="181578" y="111552"/>
                  </a:cubicBezTo>
                  <a:cubicBezTo>
                    <a:pt x="189862" y="116512"/>
                    <a:pt x="231679" y="102880"/>
                    <a:pt x="237334" y="108897"/>
                  </a:cubicBezTo>
                  <a:cubicBezTo>
                    <a:pt x="242202" y="113766"/>
                    <a:pt x="210784" y="140758"/>
                    <a:pt x="210784" y="140758"/>
                  </a:cubicBezTo>
                  <a:cubicBezTo>
                    <a:pt x="198963" y="151768"/>
                    <a:pt x="192038" y="166281"/>
                    <a:pt x="184234" y="172618"/>
                  </a:cubicBezTo>
                  <a:cubicBezTo>
                    <a:pt x="173785" y="182868"/>
                    <a:pt x="163537" y="188188"/>
                    <a:pt x="165648" y="199168"/>
                  </a:cubicBezTo>
                  <a:cubicBezTo>
                    <a:pt x="164124" y="210776"/>
                    <a:pt x="189521" y="233505"/>
                    <a:pt x="194854" y="246960"/>
                  </a:cubicBezTo>
                  <a:cubicBezTo>
                    <a:pt x="199852" y="260239"/>
                    <a:pt x="202374" y="272546"/>
                    <a:pt x="194854" y="281475"/>
                  </a:cubicBezTo>
                  <a:cubicBezTo>
                    <a:pt x="186907" y="291890"/>
                    <a:pt x="161144" y="299955"/>
                    <a:pt x="144408" y="297405"/>
                  </a:cubicBezTo>
                  <a:cubicBezTo>
                    <a:pt x="130389" y="297567"/>
                    <a:pt x="114658" y="294539"/>
                    <a:pt x="101927" y="286785"/>
                  </a:cubicBezTo>
                  <a:cubicBezTo>
                    <a:pt x="89811" y="281164"/>
                    <a:pt x="69911" y="264393"/>
                    <a:pt x="67411" y="257580"/>
                  </a:cubicBezTo>
                  <a:cubicBezTo>
                    <a:pt x="64591" y="250152"/>
                    <a:pt x="87862" y="247789"/>
                    <a:pt x="93962" y="238994"/>
                  </a:cubicBezTo>
                  <a:cubicBezTo>
                    <a:pt x="103120" y="231429"/>
                    <a:pt x="108909" y="206111"/>
                    <a:pt x="115202" y="207134"/>
                  </a:cubicBezTo>
                  <a:cubicBezTo>
                    <a:pt x="122795" y="207296"/>
                    <a:pt x="132880" y="241271"/>
                    <a:pt x="139098" y="238994"/>
                  </a:cubicBezTo>
                  <a:cubicBezTo>
                    <a:pt x="147984" y="238187"/>
                    <a:pt x="149449" y="201604"/>
                    <a:pt x="155028" y="193858"/>
                  </a:cubicBezTo>
                  <a:cubicBezTo>
                    <a:pt x="164066" y="184905"/>
                    <a:pt x="180133" y="191587"/>
                    <a:pt x="181578" y="185893"/>
                  </a:cubicBezTo>
                  <a:cubicBezTo>
                    <a:pt x="185929" y="177182"/>
                    <a:pt x="165844" y="160838"/>
                    <a:pt x="168303" y="148722"/>
                  </a:cubicBezTo>
                  <a:cubicBezTo>
                    <a:pt x="173291" y="139137"/>
                    <a:pt x="200443" y="136923"/>
                    <a:pt x="197508" y="130137"/>
                  </a:cubicBezTo>
                  <a:cubicBezTo>
                    <a:pt x="194783" y="120338"/>
                    <a:pt x="167995" y="98447"/>
                    <a:pt x="155028" y="100932"/>
                  </a:cubicBezTo>
                  <a:cubicBezTo>
                    <a:pt x="144390" y="102289"/>
                    <a:pt x="121424" y="126855"/>
                    <a:pt x="115202" y="138102"/>
                  </a:cubicBezTo>
                  <a:cubicBezTo>
                    <a:pt x="109423" y="147731"/>
                    <a:pt x="128221" y="147860"/>
                    <a:pt x="128478" y="156688"/>
                  </a:cubicBezTo>
                  <a:cubicBezTo>
                    <a:pt x="127456" y="164623"/>
                    <a:pt x="110154" y="180499"/>
                    <a:pt x="109892" y="188548"/>
                  </a:cubicBezTo>
                  <a:cubicBezTo>
                    <a:pt x="110128" y="198041"/>
                    <a:pt x="135936" y="208806"/>
                    <a:pt x="131132" y="212444"/>
                  </a:cubicBezTo>
                  <a:cubicBezTo>
                    <a:pt x="121670" y="216170"/>
                    <a:pt x="95478" y="218613"/>
                    <a:pt x="80686" y="215099"/>
                  </a:cubicBezTo>
                  <a:cubicBezTo>
                    <a:pt x="64305" y="208602"/>
                    <a:pt x="35222" y="173946"/>
                    <a:pt x="43516" y="164653"/>
                  </a:cubicBezTo>
                  <a:cubicBezTo>
                    <a:pt x="49637" y="157699"/>
                    <a:pt x="110815" y="172881"/>
                    <a:pt x="115202" y="167308"/>
                  </a:cubicBezTo>
                  <a:cubicBezTo>
                    <a:pt x="122758" y="158657"/>
                    <a:pt x="93049" y="137999"/>
                    <a:pt x="72721" y="130137"/>
                  </a:cubicBezTo>
                  <a:cubicBezTo>
                    <a:pt x="56100" y="122936"/>
                    <a:pt x="31307" y="130633"/>
                    <a:pt x="16965" y="116862"/>
                  </a:cubicBezTo>
                  <a:cubicBezTo>
                    <a:pt x="4507" y="103604"/>
                    <a:pt x="-3354" y="59950"/>
                    <a:pt x="1035" y="50486"/>
                  </a:cubicBezTo>
                  <a:cubicBezTo>
                    <a:pt x="8298" y="39446"/>
                    <a:pt x="28436" y="50739"/>
                    <a:pt x="40861" y="58451"/>
                  </a:cubicBezTo>
                  <a:cubicBezTo>
                    <a:pt x="53632" y="64773"/>
                    <a:pt x="69420" y="91602"/>
                    <a:pt x="75376" y="87656"/>
                  </a:cubicBezTo>
                  <a:cubicBezTo>
                    <a:pt x="81136" y="85658"/>
                    <a:pt x="70553" y="41844"/>
                    <a:pt x="78032" y="34556"/>
                  </a:cubicBezTo>
                  <a:cubicBezTo>
                    <a:pt x="83652" y="23946"/>
                    <a:pt x="110837" y="34038"/>
                    <a:pt x="117857" y="45176"/>
                  </a:cubicBezTo>
                  <a:cubicBezTo>
                    <a:pt x="125321" y="54958"/>
                    <a:pt x="130134" y="87159"/>
                    <a:pt x="125822" y="95622"/>
                  </a:cubicBezTo>
                  <a:cubicBezTo>
                    <a:pt x="122701" y="102964"/>
                    <a:pt x="90485" y="89513"/>
                    <a:pt x="93962" y="95622"/>
                  </a:cubicBezTo>
                  <a:cubicBezTo>
                    <a:pt x="98194" y="99766"/>
                    <a:pt x="139099" y="124363"/>
                    <a:pt x="149718" y="122172"/>
                  </a:cubicBezTo>
                  <a:cubicBezTo>
                    <a:pt x="155078" y="116040"/>
                    <a:pt x="154235" y="96919"/>
                    <a:pt x="149718" y="79692"/>
                  </a:cubicBezTo>
                  <a:cubicBezTo>
                    <a:pt x="150001" y="62909"/>
                    <a:pt x="126346" y="27779"/>
                    <a:pt x="131132" y="15970"/>
                  </a:cubicBezTo>
                  <a:cubicBezTo>
                    <a:pt x="136315" y="8207"/>
                    <a:pt x="167479" y="11875"/>
                    <a:pt x="178924" y="13315"/>
                  </a:cubicBezTo>
                  <a:cubicBezTo>
                    <a:pt x="190514" y="13919"/>
                    <a:pt x="205281" y="2510"/>
                    <a:pt x="213439" y="10660"/>
                  </a:cubicBezTo>
                  <a:cubicBezTo>
                    <a:pt x="219933" y="18949"/>
                    <a:pt x="211386" y="59610"/>
                    <a:pt x="216094" y="61106"/>
                  </a:cubicBezTo>
                  <a:cubicBezTo>
                    <a:pt x="222672" y="60799"/>
                    <a:pt x="232675" y="46468"/>
                    <a:pt x="253264" y="18625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494859 w 800470"/>
                        <a:gd name="connsiteY0" fmla="*/ 1078893 h 1078893"/>
                        <a:gd name="connsiteX1" fmla="*/ 498870 w 800470"/>
                        <a:gd name="connsiteY1" fmla="*/ 994672 h 1078893"/>
                        <a:gd name="connsiteX2" fmla="*/ 398606 w 800470"/>
                        <a:gd name="connsiteY2" fmla="*/ 1002693 h 1078893"/>
                        <a:gd name="connsiteX3" fmla="*/ 450743 w 800470"/>
                        <a:gd name="connsiteY3" fmla="*/ 946545 h 1078893"/>
                        <a:gd name="connsiteX4" fmla="*/ 514912 w 800470"/>
                        <a:gd name="connsiteY4" fmla="*/ 922482 h 1078893"/>
                        <a:gd name="connsiteX5" fmla="*/ 559027 w 800470"/>
                        <a:gd name="connsiteY5" fmla="*/ 974619 h 1078893"/>
                        <a:gd name="connsiteX6" fmla="*/ 603143 w 800470"/>
                        <a:gd name="connsiteY6" fmla="*/ 906440 h 1078893"/>
                        <a:gd name="connsiteX7" fmla="*/ 643248 w 800470"/>
                        <a:gd name="connsiteY7" fmla="*/ 938524 h 1078893"/>
                        <a:gd name="connsiteX8" fmla="*/ 679343 w 800470"/>
                        <a:gd name="connsiteY8" fmla="*/ 886387 h 1078893"/>
                        <a:gd name="connsiteX9" fmla="*/ 659291 w 800470"/>
                        <a:gd name="connsiteY9" fmla="*/ 830240 h 1078893"/>
                        <a:gd name="connsiteX10" fmla="*/ 579080 w 800470"/>
                        <a:gd name="connsiteY10" fmla="*/ 830240 h 1078893"/>
                        <a:gd name="connsiteX11" fmla="*/ 579080 w 800470"/>
                        <a:gd name="connsiteY11" fmla="*/ 754040 h 1078893"/>
                        <a:gd name="connsiteX12" fmla="*/ 611164 w 800470"/>
                        <a:gd name="connsiteY12" fmla="*/ 689872 h 1078893"/>
                        <a:gd name="connsiteX13" fmla="*/ 671322 w 800470"/>
                        <a:gd name="connsiteY13" fmla="*/ 641745 h 1078893"/>
                        <a:gd name="connsiteX14" fmla="*/ 679343 w 800470"/>
                        <a:gd name="connsiteY14" fmla="*/ 593619 h 1078893"/>
                        <a:gd name="connsiteX15" fmla="*/ 763564 w 800470"/>
                        <a:gd name="connsiteY15" fmla="*/ 597629 h 1078893"/>
                        <a:gd name="connsiteX16" fmla="*/ 791638 w 800470"/>
                        <a:gd name="connsiteY16" fmla="*/ 665808 h 1078893"/>
                        <a:gd name="connsiteX17" fmla="*/ 739501 w 800470"/>
                        <a:gd name="connsiteY17" fmla="*/ 713935 h 1078893"/>
                        <a:gd name="connsiteX18" fmla="*/ 675333 w 800470"/>
                        <a:gd name="connsiteY18" fmla="*/ 806177 h 1078893"/>
                        <a:gd name="connsiteX19" fmla="*/ 707417 w 800470"/>
                        <a:gd name="connsiteY19" fmla="*/ 866335 h 1078893"/>
                        <a:gd name="connsiteX20" fmla="*/ 783617 w 800470"/>
                        <a:gd name="connsiteY20" fmla="*/ 866335 h 1078893"/>
                        <a:gd name="connsiteX21" fmla="*/ 747522 w 800470"/>
                        <a:gd name="connsiteY21" fmla="*/ 810187 h 1078893"/>
                        <a:gd name="connsiteX22" fmla="*/ 799659 w 800470"/>
                        <a:gd name="connsiteY22" fmla="*/ 838261 h 1078893"/>
                        <a:gd name="connsiteX23" fmla="*/ 779606 w 800470"/>
                        <a:gd name="connsiteY23" fmla="*/ 790135 h 1078893"/>
                        <a:gd name="connsiteX24" fmla="*/ 783617 w 800470"/>
                        <a:gd name="connsiteY24" fmla="*/ 733987 h 1078893"/>
                        <a:gd name="connsiteX25" fmla="*/ 711427 w 800470"/>
                        <a:gd name="connsiteY25" fmla="*/ 750029 h 1078893"/>
                        <a:gd name="connsiteX26" fmla="*/ 659291 w 800470"/>
                        <a:gd name="connsiteY26" fmla="*/ 818208 h 1078893"/>
                        <a:gd name="connsiteX27" fmla="*/ 518922 w 800470"/>
                        <a:gd name="connsiteY27" fmla="*/ 822219 h 1078893"/>
                        <a:gd name="connsiteX28" fmla="*/ 490848 w 800470"/>
                        <a:gd name="connsiteY28" fmla="*/ 742008 h 1078893"/>
                        <a:gd name="connsiteX29" fmla="*/ 555017 w 800470"/>
                        <a:gd name="connsiteY29" fmla="*/ 685861 h 1078893"/>
                        <a:gd name="connsiteX30" fmla="*/ 591112 w 800470"/>
                        <a:gd name="connsiteY30" fmla="*/ 677840 h 1078893"/>
                        <a:gd name="connsiteX31" fmla="*/ 526943 w 800470"/>
                        <a:gd name="connsiteY31" fmla="*/ 669819 h 1078893"/>
                        <a:gd name="connsiteX32" fmla="*/ 551006 w 800470"/>
                        <a:gd name="connsiteY32" fmla="*/ 609661 h 1078893"/>
                        <a:gd name="connsiteX33" fmla="*/ 498870 w 800470"/>
                        <a:gd name="connsiteY33" fmla="*/ 593619 h 1078893"/>
                        <a:gd name="connsiteX34" fmla="*/ 426680 w 800470"/>
                        <a:gd name="connsiteY34" fmla="*/ 629714 h 1078893"/>
                        <a:gd name="connsiteX35" fmla="*/ 406627 w 800470"/>
                        <a:gd name="connsiteY35" fmla="*/ 685861 h 1078893"/>
                        <a:gd name="connsiteX36" fmla="*/ 478817 w 800470"/>
                        <a:gd name="connsiteY36" fmla="*/ 737998 h 1078893"/>
                        <a:gd name="connsiteX37" fmla="*/ 406627 w 800470"/>
                        <a:gd name="connsiteY37" fmla="*/ 742008 h 1078893"/>
                        <a:gd name="connsiteX38" fmla="*/ 378554 w 800470"/>
                        <a:gd name="connsiteY38" fmla="*/ 689872 h 1078893"/>
                        <a:gd name="connsiteX39" fmla="*/ 322406 w 800470"/>
                        <a:gd name="connsiteY39" fmla="*/ 681850 h 1078893"/>
                        <a:gd name="connsiteX40" fmla="*/ 298343 w 800470"/>
                        <a:gd name="connsiteY40" fmla="*/ 613672 h 1078893"/>
                        <a:gd name="connsiteX41" fmla="*/ 338448 w 800470"/>
                        <a:gd name="connsiteY41" fmla="*/ 573566 h 1078893"/>
                        <a:gd name="connsiteX42" fmla="*/ 370533 w 800470"/>
                        <a:gd name="connsiteY42" fmla="*/ 605650 h 1078893"/>
                        <a:gd name="connsiteX43" fmla="*/ 374543 w 800470"/>
                        <a:gd name="connsiteY43" fmla="*/ 537472 h 1078893"/>
                        <a:gd name="connsiteX44" fmla="*/ 426680 w 800470"/>
                        <a:gd name="connsiteY44" fmla="*/ 505387 h 1078893"/>
                        <a:gd name="connsiteX45" fmla="*/ 466785 w 800470"/>
                        <a:gd name="connsiteY45" fmla="*/ 577577 h 1078893"/>
                        <a:gd name="connsiteX46" fmla="*/ 458764 w 800470"/>
                        <a:gd name="connsiteY46" fmla="*/ 493356 h 1078893"/>
                        <a:gd name="connsiteX47" fmla="*/ 534964 w 800470"/>
                        <a:gd name="connsiteY47" fmla="*/ 461272 h 1078893"/>
                        <a:gd name="connsiteX48" fmla="*/ 454754 w 800470"/>
                        <a:gd name="connsiteY48" fmla="*/ 457261 h 1078893"/>
                        <a:gd name="connsiteX49" fmla="*/ 482827 w 800470"/>
                        <a:gd name="connsiteY49" fmla="*/ 401114 h 1078893"/>
                        <a:gd name="connsiteX50" fmla="*/ 418659 w 800470"/>
                        <a:gd name="connsiteY50" fmla="*/ 389082 h 1078893"/>
                        <a:gd name="connsiteX51" fmla="*/ 462775 w 800470"/>
                        <a:gd name="connsiteY51" fmla="*/ 328924 h 1078893"/>
                        <a:gd name="connsiteX52" fmla="*/ 450743 w 800470"/>
                        <a:gd name="connsiteY52" fmla="*/ 272777 h 1078893"/>
                        <a:gd name="connsiteX53" fmla="*/ 498870 w 800470"/>
                        <a:gd name="connsiteY53" fmla="*/ 320903 h 1078893"/>
                        <a:gd name="connsiteX54" fmla="*/ 530954 w 800470"/>
                        <a:gd name="connsiteY54" fmla="*/ 385072 h 1078893"/>
                        <a:gd name="connsiteX55" fmla="*/ 603143 w 800470"/>
                        <a:gd name="connsiteY55" fmla="*/ 405124 h 1078893"/>
                        <a:gd name="connsiteX56" fmla="*/ 555017 w 800470"/>
                        <a:gd name="connsiteY56" fmla="*/ 461272 h 1078893"/>
                        <a:gd name="connsiteX57" fmla="*/ 595122 w 800470"/>
                        <a:gd name="connsiteY57" fmla="*/ 501377 h 1078893"/>
                        <a:gd name="connsiteX58" fmla="*/ 627206 w 800470"/>
                        <a:gd name="connsiteY58" fmla="*/ 409135 h 1078893"/>
                        <a:gd name="connsiteX59" fmla="*/ 575070 w 800470"/>
                        <a:gd name="connsiteY59" fmla="*/ 352987 h 1078893"/>
                        <a:gd name="connsiteX60" fmla="*/ 526943 w 800470"/>
                        <a:gd name="connsiteY60" fmla="*/ 304861 h 1078893"/>
                        <a:gd name="connsiteX61" fmla="*/ 551006 w 800470"/>
                        <a:gd name="connsiteY61" fmla="*/ 252724 h 1078893"/>
                        <a:gd name="connsiteX62" fmla="*/ 639238 w 800470"/>
                        <a:gd name="connsiteY62" fmla="*/ 320903 h 1078893"/>
                        <a:gd name="connsiteX63" fmla="*/ 551006 w 800470"/>
                        <a:gd name="connsiteY63" fmla="*/ 220640 h 1078893"/>
                        <a:gd name="connsiteX64" fmla="*/ 470796 w 800470"/>
                        <a:gd name="connsiteY64" fmla="*/ 244703 h 1078893"/>
                        <a:gd name="connsiteX65" fmla="*/ 410638 w 800470"/>
                        <a:gd name="connsiteY65" fmla="*/ 272777 h 1078893"/>
                        <a:gd name="connsiteX66" fmla="*/ 366522 w 800470"/>
                        <a:gd name="connsiteY66" fmla="*/ 369029 h 1078893"/>
                        <a:gd name="connsiteX67" fmla="*/ 310375 w 800470"/>
                        <a:gd name="connsiteY67" fmla="*/ 356998 h 1078893"/>
                        <a:gd name="connsiteX68" fmla="*/ 310375 w 800470"/>
                        <a:gd name="connsiteY68" fmla="*/ 280798 h 1078893"/>
                        <a:gd name="connsiteX69" fmla="*/ 350480 w 800470"/>
                        <a:gd name="connsiteY69" fmla="*/ 200587 h 1078893"/>
                        <a:gd name="connsiteX70" fmla="*/ 458764 w 800470"/>
                        <a:gd name="connsiteY70" fmla="*/ 192566 h 1078893"/>
                        <a:gd name="connsiteX71" fmla="*/ 422670 w 800470"/>
                        <a:gd name="connsiteY71" fmla="*/ 76261 h 1078893"/>
                        <a:gd name="connsiteX72" fmla="*/ 378554 w 800470"/>
                        <a:gd name="connsiteY72" fmla="*/ 32145 h 1078893"/>
                        <a:gd name="connsiteX73" fmla="*/ 290322 w 800470"/>
                        <a:gd name="connsiteY73" fmla="*/ 61 h 1078893"/>
                        <a:gd name="connsiteX74" fmla="*/ 270270 w 800470"/>
                        <a:gd name="connsiteY74" fmla="*/ 40166 h 1078893"/>
                        <a:gd name="connsiteX75" fmla="*/ 202091 w 800470"/>
                        <a:gd name="connsiteY75" fmla="*/ 40166 h 1078893"/>
                        <a:gd name="connsiteX76" fmla="*/ 234175 w 800470"/>
                        <a:gd name="connsiteY76" fmla="*/ 80272 h 1078893"/>
                        <a:gd name="connsiteX77" fmla="*/ 230164 w 800470"/>
                        <a:gd name="connsiteY77" fmla="*/ 128398 h 1078893"/>
                        <a:gd name="connsiteX78" fmla="*/ 298343 w 800470"/>
                        <a:gd name="connsiteY78" fmla="*/ 112356 h 1078893"/>
                        <a:gd name="connsiteX79" fmla="*/ 274280 w 800470"/>
                        <a:gd name="connsiteY79" fmla="*/ 168503 h 1078893"/>
                        <a:gd name="connsiteX80" fmla="*/ 358501 w 800470"/>
                        <a:gd name="connsiteY80" fmla="*/ 164493 h 1078893"/>
                        <a:gd name="connsiteX81" fmla="*/ 318396 w 800470"/>
                        <a:gd name="connsiteY81" fmla="*/ 212619 h 1078893"/>
                        <a:gd name="connsiteX82" fmla="*/ 278291 w 800470"/>
                        <a:gd name="connsiteY82" fmla="*/ 260745 h 1078893"/>
                        <a:gd name="connsiteX83" fmla="*/ 250217 w 800470"/>
                        <a:gd name="connsiteY83" fmla="*/ 300850 h 1078893"/>
                        <a:gd name="connsiteX84" fmla="*/ 294333 w 800470"/>
                        <a:gd name="connsiteY84" fmla="*/ 373040 h 1078893"/>
                        <a:gd name="connsiteX85" fmla="*/ 294333 w 800470"/>
                        <a:gd name="connsiteY85" fmla="*/ 425177 h 1078893"/>
                        <a:gd name="connsiteX86" fmla="*/ 218133 w 800470"/>
                        <a:gd name="connsiteY86" fmla="*/ 449240 h 1078893"/>
                        <a:gd name="connsiteX87" fmla="*/ 153964 w 800470"/>
                        <a:gd name="connsiteY87" fmla="*/ 433198 h 1078893"/>
                        <a:gd name="connsiteX88" fmla="*/ 101827 w 800470"/>
                        <a:gd name="connsiteY88" fmla="*/ 389082 h 1078893"/>
                        <a:gd name="connsiteX89" fmla="*/ 141933 w 800470"/>
                        <a:gd name="connsiteY89" fmla="*/ 361008 h 1078893"/>
                        <a:gd name="connsiteX90" fmla="*/ 174017 w 800470"/>
                        <a:gd name="connsiteY90" fmla="*/ 312882 h 1078893"/>
                        <a:gd name="connsiteX91" fmla="*/ 210112 w 800470"/>
                        <a:gd name="connsiteY91" fmla="*/ 361008 h 1078893"/>
                        <a:gd name="connsiteX92" fmla="*/ 234175 w 800470"/>
                        <a:gd name="connsiteY92" fmla="*/ 292829 h 1078893"/>
                        <a:gd name="connsiteX93" fmla="*/ 274280 w 800470"/>
                        <a:gd name="connsiteY93" fmla="*/ 280798 h 1078893"/>
                        <a:gd name="connsiteX94" fmla="*/ 254227 w 800470"/>
                        <a:gd name="connsiteY94" fmla="*/ 224650 h 1078893"/>
                        <a:gd name="connsiteX95" fmla="*/ 298343 w 800470"/>
                        <a:gd name="connsiteY95" fmla="*/ 196577 h 1078893"/>
                        <a:gd name="connsiteX96" fmla="*/ 234175 w 800470"/>
                        <a:gd name="connsiteY96" fmla="*/ 152461 h 1078893"/>
                        <a:gd name="connsiteX97" fmla="*/ 174017 w 800470"/>
                        <a:gd name="connsiteY97" fmla="*/ 208608 h 1078893"/>
                        <a:gd name="connsiteX98" fmla="*/ 194070 w 800470"/>
                        <a:gd name="connsiteY98" fmla="*/ 236682 h 1078893"/>
                        <a:gd name="connsiteX99" fmla="*/ 165996 w 800470"/>
                        <a:gd name="connsiteY99" fmla="*/ 284808 h 1078893"/>
                        <a:gd name="connsiteX100" fmla="*/ 198080 w 800470"/>
                        <a:gd name="connsiteY100" fmla="*/ 320903 h 1078893"/>
                        <a:gd name="connsiteX101" fmla="*/ 121880 w 800470"/>
                        <a:gd name="connsiteY101" fmla="*/ 324914 h 1078893"/>
                        <a:gd name="connsiteX102" fmla="*/ 65733 w 800470"/>
                        <a:gd name="connsiteY102" fmla="*/ 248714 h 1078893"/>
                        <a:gd name="connsiteX103" fmla="*/ 174017 w 800470"/>
                        <a:gd name="connsiteY103" fmla="*/ 252724 h 1078893"/>
                        <a:gd name="connsiteX104" fmla="*/ 109848 w 800470"/>
                        <a:gd name="connsiteY104" fmla="*/ 196577 h 1078893"/>
                        <a:gd name="connsiteX105" fmla="*/ 25627 w 800470"/>
                        <a:gd name="connsiteY105" fmla="*/ 176524 h 1078893"/>
                        <a:gd name="connsiteX106" fmla="*/ 1564 w 800470"/>
                        <a:gd name="connsiteY106" fmla="*/ 76261 h 1078893"/>
                        <a:gd name="connsiteX107" fmla="*/ 61722 w 800470"/>
                        <a:gd name="connsiteY107" fmla="*/ 88293 h 1078893"/>
                        <a:gd name="connsiteX108" fmla="*/ 113859 w 800470"/>
                        <a:gd name="connsiteY108" fmla="*/ 132408 h 1078893"/>
                        <a:gd name="connsiteX109" fmla="*/ 117870 w 800470"/>
                        <a:gd name="connsiteY109" fmla="*/ 52198 h 1078893"/>
                        <a:gd name="connsiteX110" fmla="*/ 178027 w 800470"/>
                        <a:gd name="connsiteY110" fmla="*/ 68240 h 1078893"/>
                        <a:gd name="connsiteX111" fmla="*/ 190059 w 800470"/>
                        <a:gd name="connsiteY111" fmla="*/ 144440 h 1078893"/>
                        <a:gd name="connsiteX112" fmla="*/ 141933 w 800470"/>
                        <a:gd name="connsiteY112" fmla="*/ 144440 h 1078893"/>
                        <a:gd name="connsiteX113" fmla="*/ 226154 w 800470"/>
                        <a:gd name="connsiteY113" fmla="*/ 184545 h 1078893"/>
                        <a:gd name="connsiteX114" fmla="*/ 226154 w 800470"/>
                        <a:gd name="connsiteY114" fmla="*/ 120377 h 1078893"/>
                        <a:gd name="connsiteX115" fmla="*/ 198080 w 800470"/>
                        <a:gd name="connsiteY115" fmla="*/ 24124 h 1078893"/>
                        <a:gd name="connsiteX116" fmla="*/ 270270 w 800470"/>
                        <a:gd name="connsiteY116" fmla="*/ 20114 h 1078893"/>
                        <a:gd name="connsiteX117" fmla="*/ 322406 w 800470"/>
                        <a:gd name="connsiteY117" fmla="*/ 16103 h 1078893"/>
                        <a:gd name="connsiteX118" fmla="*/ 326417 w 800470"/>
                        <a:gd name="connsiteY118" fmla="*/ 92303 h 1078893"/>
                        <a:gd name="connsiteX119" fmla="*/ 382564 w 800470"/>
                        <a:gd name="connsiteY119" fmla="*/ 28135 h 1078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</a:cxnLst>
                      <a:rect l="l" t="t" r="r" b="b"/>
                      <a:pathLst>
                        <a:path w="800470" h="1078893">
                          <a:moveTo>
                            <a:pt x="494859" y="1078893"/>
                          </a:moveTo>
                          <a:cubicBezTo>
                            <a:pt x="504885" y="1043132"/>
                            <a:pt x="514912" y="1007372"/>
                            <a:pt x="498870" y="994672"/>
                          </a:cubicBezTo>
                          <a:cubicBezTo>
                            <a:pt x="482828" y="981972"/>
                            <a:pt x="406627" y="1010714"/>
                            <a:pt x="398606" y="1002693"/>
                          </a:cubicBezTo>
                          <a:cubicBezTo>
                            <a:pt x="390585" y="994672"/>
                            <a:pt x="431359" y="959913"/>
                            <a:pt x="450743" y="946545"/>
                          </a:cubicBezTo>
                          <a:cubicBezTo>
                            <a:pt x="470127" y="933177"/>
                            <a:pt x="496865" y="917803"/>
                            <a:pt x="514912" y="922482"/>
                          </a:cubicBezTo>
                          <a:cubicBezTo>
                            <a:pt x="532959" y="927161"/>
                            <a:pt x="544322" y="977293"/>
                            <a:pt x="559027" y="974619"/>
                          </a:cubicBezTo>
                          <a:cubicBezTo>
                            <a:pt x="573732" y="971945"/>
                            <a:pt x="589106" y="912456"/>
                            <a:pt x="603143" y="906440"/>
                          </a:cubicBezTo>
                          <a:cubicBezTo>
                            <a:pt x="617180" y="900424"/>
                            <a:pt x="630548" y="941866"/>
                            <a:pt x="643248" y="938524"/>
                          </a:cubicBezTo>
                          <a:cubicBezTo>
                            <a:pt x="655948" y="935182"/>
                            <a:pt x="676669" y="904434"/>
                            <a:pt x="679343" y="886387"/>
                          </a:cubicBezTo>
                          <a:cubicBezTo>
                            <a:pt x="682017" y="868340"/>
                            <a:pt x="676001" y="839598"/>
                            <a:pt x="659291" y="830240"/>
                          </a:cubicBezTo>
                          <a:cubicBezTo>
                            <a:pt x="642581" y="820882"/>
                            <a:pt x="592448" y="842940"/>
                            <a:pt x="579080" y="830240"/>
                          </a:cubicBezTo>
                          <a:cubicBezTo>
                            <a:pt x="565712" y="817540"/>
                            <a:pt x="573733" y="777435"/>
                            <a:pt x="579080" y="754040"/>
                          </a:cubicBezTo>
                          <a:cubicBezTo>
                            <a:pt x="584427" y="730645"/>
                            <a:pt x="595790" y="708588"/>
                            <a:pt x="611164" y="689872"/>
                          </a:cubicBezTo>
                          <a:cubicBezTo>
                            <a:pt x="626538" y="671156"/>
                            <a:pt x="659959" y="657787"/>
                            <a:pt x="671322" y="641745"/>
                          </a:cubicBezTo>
                          <a:cubicBezTo>
                            <a:pt x="682685" y="625703"/>
                            <a:pt x="663969" y="600972"/>
                            <a:pt x="679343" y="593619"/>
                          </a:cubicBezTo>
                          <a:cubicBezTo>
                            <a:pt x="694717" y="586266"/>
                            <a:pt x="744848" y="585598"/>
                            <a:pt x="763564" y="597629"/>
                          </a:cubicBezTo>
                          <a:cubicBezTo>
                            <a:pt x="782280" y="609660"/>
                            <a:pt x="795648" y="646424"/>
                            <a:pt x="791638" y="665808"/>
                          </a:cubicBezTo>
                          <a:cubicBezTo>
                            <a:pt x="787628" y="685192"/>
                            <a:pt x="758885" y="690540"/>
                            <a:pt x="739501" y="713935"/>
                          </a:cubicBezTo>
                          <a:cubicBezTo>
                            <a:pt x="720117" y="737330"/>
                            <a:pt x="680680" y="780777"/>
                            <a:pt x="675333" y="806177"/>
                          </a:cubicBezTo>
                          <a:cubicBezTo>
                            <a:pt x="669986" y="831577"/>
                            <a:pt x="689370" y="856309"/>
                            <a:pt x="707417" y="866335"/>
                          </a:cubicBezTo>
                          <a:cubicBezTo>
                            <a:pt x="725464" y="876361"/>
                            <a:pt x="776933" y="875693"/>
                            <a:pt x="783617" y="866335"/>
                          </a:cubicBezTo>
                          <a:cubicBezTo>
                            <a:pt x="790301" y="856977"/>
                            <a:pt x="744848" y="814866"/>
                            <a:pt x="747522" y="810187"/>
                          </a:cubicBezTo>
                          <a:cubicBezTo>
                            <a:pt x="750196" y="805508"/>
                            <a:pt x="794312" y="841603"/>
                            <a:pt x="799659" y="838261"/>
                          </a:cubicBezTo>
                          <a:cubicBezTo>
                            <a:pt x="805006" y="834919"/>
                            <a:pt x="782280" y="807514"/>
                            <a:pt x="779606" y="790135"/>
                          </a:cubicBezTo>
                          <a:cubicBezTo>
                            <a:pt x="776932" y="772756"/>
                            <a:pt x="794980" y="740671"/>
                            <a:pt x="783617" y="733987"/>
                          </a:cubicBezTo>
                          <a:cubicBezTo>
                            <a:pt x="772254" y="727303"/>
                            <a:pt x="732148" y="735992"/>
                            <a:pt x="711427" y="750029"/>
                          </a:cubicBezTo>
                          <a:cubicBezTo>
                            <a:pt x="690706" y="764066"/>
                            <a:pt x="691375" y="806176"/>
                            <a:pt x="659291" y="818208"/>
                          </a:cubicBezTo>
                          <a:cubicBezTo>
                            <a:pt x="627207" y="830240"/>
                            <a:pt x="546996" y="834919"/>
                            <a:pt x="518922" y="822219"/>
                          </a:cubicBezTo>
                          <a:cubicBezTo>
                            <a:pt x="490848" y="809519"/>
                            <a:pt x="484832" y="764734"/>
                            <a:pt x="490848" y="742008"/>
                          </a:cubicBezTo>
                          <a:cubicBezTo>
                            <a:pt x="496864" y="719282"/>
                            <a:pt x="538306" y="696556"/>
                            <a:pt x="555017" y="685861"/>
                          </a:cubicBezTo>
                          <a:cubicBezTo>
                            <a:pt x="571728" y="675166"/>
                            <a:pt x="595791" y="680514"/>
                            <a:pt x="591112" y="677840"/>
                          </a:cubicBezTo>
                          <a:cubicBezTo>
                            <a:pt x="586433" y="675166"/>
                            <a:pt x="533627" y="681182"/>
                            <a:pt x="526943" y="669819"/>
                          </a:cubicBezTo>
                          <a:cubicBezTo>
                            <a:pt x="520259" y="658456"/>
                            <a:pt x="555685" y="622361"/>
                            <a:pt x="551006" y="609661"/>
                          </a:cubicBezTo>
                          <a:cubicBezTo>
                            <a:pt x="546327" y="596961"/>
                            <a:pt x="519591" y="590277"/>
                            <a:pt x="498870" y="593619"/>
                          </a:cubicBezTo>
                          <a:cubicBezTo>
                            <a:pt x="478149" y="596961"/>
                            <a:pt x="442054" y="614340"/>
                            <a:pt x="426680" y="629714"/>
                          </a:cubicBezTo>
                          <a:cubicBezTo>
                            <a:pt x="411306" y="645088"/>
                            <a:pt x="397937" y="667814"/>
                            <a:pt x="406627" y="685861"/>
                          </a:cubicBezTo>
                          <a:cubicBezTo>
                            <a:pt x="415316" y="703908"/>
                            <a:pt x="478817" y="728640"/>
                            <a:pt x="478817" y="737998"/>
                          </a:cubicBezTo>
                          <a:cubicBezTo>
                            <a:pt x="478817" y="747356"/>
                            <a:pt x="423337" y="750029"/>
                            <a:pt x="406627" y="742008"/>
                          </a:cubicBezTo>
                          <a:cubicBezTo>
                            <a:pt x="389917" y="733987"/>
                            <a:pt x="392591" y="699898"/>
                            <a:pt x="378554" y="689872"/>
                          </a:cubicBezTo>
                          <a:cubicBezTo>
                            <a:pt x="364517" y="679846"/>
                            <a:pt x="335774" y="694550"/>
                            <a:pt x="322406" y="681850"/>
                          </a:cubicBezTo>
                          <a:cubicBezTo>
                            <a:pt x="309038" y="669150"/>
                            <a:pt x="295669" y="631719"/>
                            <a:pt x="298343" y="613672"/>
                          </a:cubicBezTo>
                          <a:cubicBezTo>
                            <a:pt x="301017" y="595625"/>
                            <a:pt x="326416" y="574903"/>
                            <a:pt x="338448" y="573566"/>
                          </a:cubicBezTo>
                          <a:cubicBezTo>
                            <a:pt x="350480" y="572229"/>
                            <a:pt x="364517" y="611666"/>
                            <a:pt x="370533" y="605650"/>
                          </a:cubicBezTo>
                          <a:cubicBezTo>
                            <a:pt x="376549" y="599634"/>
                            <a:pt x="365185" y="554182"/>
                            <a:pt x="374543" y="537472"/>
                          </a:cubicBezTo>
                          <a:cubicBezTo>
                            <a:pt x="383901" y="520762"/>
                            <a:pt x="411306" y="498703"/>
                            <a:pt x="426680" y="505387"/>
                          </a:cubicBezTo>
                          <a:cubicBezTo>
                            <a:pt x="442054" y="512071"/>
                            <a:pt x="461438" y="579582"/>
                            <a:pt x="466785" y="577577"/>
                          </a:cubicBezTo>
                          <a:cubicBezTo>
                            <a:pt x="472132" y="575572"/>
                            <a:pt x="447401" y="512740"/>
                            <a:pt x="458764" y="493356"/>
                          </a:cubicBezTo>
                          <a:cubicBezTo>
                            <a:pt x="470127" y="473972"/>
                            <a:pt x="535632" y="467288"/>
                            <a:pt x="534964" y="461272"/>
                          </a:cubicBezTo>
                          <a:cubicBezTo>
                            <a:pt x="534296" y="455256"/>
                            <a:pt x="463443" y="467287"/>
                            <a:pt x="454754" y="457261"/>
                          </a:cubicBezTo>
                          <a:cubicBezTo>
                            <a:pt x="446064" y="447235"/>
                            <a:pt x="488843" y="412477"/>
                            <a:pt x="482827" y="401114"/>
                          </a:cubicBezTo>
                          <a:cubicBezTo>
                            <a:pt x="476811" y="389751"/>
                            <a:pt x="422001" y="401114"/>
                            <a:pt x="418659" y="389082"/>
                          </a:cubicBezTo>
                          <a:cubicBezTo>
                            <a:pt x="415317" y="377050"/>
                            <a:pt x="457428" y="348308"/>
                            <a:pt x="462775" y="328924"/>
                          </a:cubicBezTo>
                          <a:cubicBezTo>
                            <a:pt x="468122" y="309540"/>
                            <a:pt x="444727" y="274114"/>
                            <a:pt x="450743" y="272777"/>
                          </a:cubicBezTo>
                          <a:cubicBezTo>
                            <a:pt x="456759" y="271440"/>
                            <a:pt x="485502" y="302187"/>
                            <a:pt x="498870" y="320903"/>
                          </a:cubicBezTo>
                          <a:cubicBezTo>
                            <a:pt x="512238" y="339619"/>
                            <a:pt x="513575" y="371035"/>
                            <a:pt x="530954" y="385072"/>
                          </a:cubicBezTo>
                          <a:cubicBezTo>
                            <a:pt x="548333" y="399109"/>
                            <a:pt x="599133" y="392424"/>
                            <a:pt x="603143" y="405124"/>
                          </a:cubicBezTo>
                          <a:cubicBezTo>
                            <a:pt x="607153" y="417824"/>
                            <a:pt x="556354" y="445230"/>
                            <a:pt x="555017" y="461272"/>
                          </a:cubicBezTo>
                          <a:cubicBezTo>
                            <a:pt x="553680" y="477314"/>
                            <a:pt x="583091" y="510066"/>
                            <a:pt x="595122" y="501377"/>
                          </a:cubicBezTo>
                          <a:cubicBezTo>
                            <a:pt x="607153" y="492688"/>
                            <a:pt x="630548" y="433866"/>
                            <a:pt x="627206" y="409135"/>
                          </a:cubicBezTo>
                          <a:cubicBezTo>
                            <a:pt x="623864" y="384404"/>
                            <a:pt x="591780" y="370366"/>
                            <a:pt x="575070" y="352987"/>
                          </a:cubicBezTo>
                          <a:cubicBezTo>
                            <a:pt x="558360" y="335608"/>
                            <a:pt x="530954" y="321571"/>
                            <a:pt x="526943" y="304861"/>
                          </a:cubicBezTo>
                          <a:cubicBezTo>
                            <a:pt x="522932" y="288150"/>
                            <a:pt x="532290" y="250050"/>
                            <a:pt x="551006" y="252724"/>
                          </a:cubicBezTo>
                          <a:cubicBezTo>
                            <a:pt x="569722" y="255398"/>
                            <a:pt x="639238" y="326250"/>
                            <a:pt x="639238" y="320903"/>
                          </a:cubicBezTo>
                          <a:cubicBezTo>
                            <a:pt x="639238" y="315556"/>
                            <a:pt x="579080" y="233340"/>
                            <a:pt x="551006" y="220640"/>
                          </a:cubicBezTo>
                          <a:cubicBezTo>
                            <a:pt x="522932" y="207940"/>
                            <a:pt x="494191" y="236013"/>
                            <a:pt x="470796" y="244703"/>
                          </a:cubicBezTo>
                          <a:cubicBezTo>
                            <a:pt x="447401" y="253393"/>
                            <a:pt x="428017" y="252056"/>
                            <a:pt x="410638" y="272777"/>
                          </a:cubicBezTo>
                          <a:cubicBezTo>
                            <a:pt x="393259" y="293498"/>
                            <a:pt x="383232" y="354992"/>
                            <a:pt x="366522" y="369029"/>
                          </a:cubicBezTo>
                          <a:cubicBezTo>
                            <a:pt x="349811" y="383066"/>
                            <a:pt x="319733" y="371703"/>
                            <a:pt x="310375" y="356998"/>
                          </a:cubicBezTo>
                          <a:cubicBezTo>
                            <a:pt x="301017" y="342293"/>
                            <a:pt x="303691" y="306866"/>
                            <a:pt x="310375" y="280798"/>
                          </a:cubicBezTo>
                          <a:cubicBezTo>
                            <a:pt x="317059" y="254730"/>
                            <a:pt x="325749" y="215292"/>
                            <a:pt x="350480" y="200587"/>
                          </a:cubicBezTo>
                          <a:cubicBezTo>
                            <a:pt x="375211" y="185882"/>
                            <a:pt x="446732" y="213287"/>
                            <a:pt x="458764" y="192566"/>
                          </a:cubicBezTo>
                          <a:cubicBezTo>
                            <a:pt x="470796" y="171845"/>
                            <a:pt x="436038" y="102998"/>
                            <a:pt x="422670" y="76261"/>
                          </a:cubicBezTo>
                          <a:cubicBezTo>
                            <a:pt x="409302" y="49524"/>
                            <a:pt x="400612" y="44845"/>
                            <a:pt x="378554" y="32145"/>
                          </a:cubicBezTo>
                          <a:cubicBezTo>
                            <a:pt x="356496" y="19445"/>
                            <a:pt x="308369" y="-1276"/>
                            <a:pt x="290322" y="61"/>
                          </a:cubicBezTo>
                          <a:cubicBezTo>
                            <a:pt x="272275" y="1398"/>
                            <a:pt x="284975" y="33482"/>
                            <a:pt x="270270" y="40166"/>
                          </a:cubicBezTo>
                          <a:cubicBezTo>
                            <a:pt x="255565" y="46850"/>
                            <a:pt x="208107" y="33482"/>
                            <a:pt x="202091" y="40166"/>
                          </a:cubicBezTo>
                          <a:cubicBezTo>
                            <a:pt x="196075" y="46850"/>
                            <a:pt x="229496" y="65567"/>
                            <a:pt x="234175" y="80272"/>
                          </a:cubicBezTo>
                          <a:cubicBezTo>
                            <a:pt x="238854" y="94977"/>
                            <a:pt x="219469" y="123051"/>
                            <a:pt x="230164" y="128398"/>
                          </a:cubicBezTo>
                          <a:cubicBezTo>
                            <a:pt x="240859" y="133745"/>
                            <a:pt x="290990" y="105672"/>
                            <a:pt x="298343" y="112356"/>
                          </a:cubicBezTo>
                          <a:cubicBezTo>
                            <a:pt x="305696" y="119040"/>
                            <a:pt x="264254" y="159813"/>
                            <a:pt x="274280" y="168503"/>
                          </a:cubicBezTo>
                          <a:cubicBezTo>
                            <a:pt x="284306" y="177192"/>
                            <a:pt x="351148" y="157140"/>
                            <a:pt x="358501" y="164493"/>
                          </a:cubicBezTo>
                          <a:cubicBezTo>
                            <a:pt x="365854" y="171846"/>
                            <a:pt x="318396" y="212619"/>
                            <a:pt x="318396" y="212619"/>
                          </a:cubicBezTo>
                          <a:cubicBezTo>
                            <a:pt x="305028" y="228661"/>
                            <a:pt x="289654" y="246040"/>
                            <a:pt x="278291" y="260745"/>
                          </a:cubicBezTo>
                          <a:cubicBezTo>
                            <a:pt x="266928" y="275450"/>
                            <a:pt x="247543" y="282134"/>
                            <a:pt x="250217" y="300850"/>
                          </a:cubicBezTo>
                          <a:cubicBezTo>
                            <a:pt x="252891" y="319566"/>
                            <a:pt x="286980" y="352319"/>
                            <a:pt x="294333" y="373040"/>
                          </a:cubicBezTo>
                          <a:cubicBezTo>
                            <a:pt x="301686" y="393761"/>
                            <a:pt x="307033" y="412477"/>
                            <a:pt x="294333" y="425177"/>
                          </a:cubicBezTo>
                          <a:cubicBezTo>
                            <a:pt x="281633" y="437877"/>
                            <a:pt x="241528" y="447903"/>
                            <a:pt x="218133" y="449240"/>
                          </a:cubicBezTo>
                          <a:cubicBezTo>
                            <a:pt x="194738" y="450577"/>
                            <a:pt x="173348" y="443224"/>
                            <a:pt x="153964" y="433198"/>
                          </a:cubicBezTo>
                          <a:cubicBezTo>
                            <a:pt x="134580" y="423172"/>
                            <a:pt x="103832" y="401114"/>
                            <a:pt x="101827" y="389082"/>
                          </a:cubicBezTo>
                          <a:cubicBezTo>
                            <a:pt x="99822" y="377050"/>
                            <a:pt x="129901" y="373708"/>
                            <a:pt x="141933" y="361008"/>
                          </a:cubicBezTo>
                          <a:cubicBezTo>
                            <a:pt x="153965" y="348308"/>
                            <a:pt x="162654" y="312882"/>
                            <a:pt x="174017" y="312882"/>
                          </a:cubicBezTo>
                          <a:cubicBezTo>
                            <a:pt x="185380" y="312882"/>
                            <a:pt x="200086" y="364350"/>
                            <a:pt x="210112" y="361008"/>
                          </a:cubicBezTo>
                          <a:cubicBezTo>
                            <a:pt x="220138" y="357666"/>
                            <a:pt x="223480" y="306197"/>
                            <a:pt x="234175" y="292829"/>
                          </a:cubicBezTo>
                          <a:cubicBezTo>
                            <a:pt x="244870" y="279461"/>
                            <a:pt x="270938" y="292161"/>
                            <a:pt x="274280" y="280798"/>
                          </a:cubicBezTo>
                          <a:cubicBezTo>
                            <a:pt x="277622" y="269435"/>
                            <a:pt x="250216" y="238687"/>
                            <a:pt x="254227" y="224650"/>
                          </a:cubicBezTo>
                          <a:cubicBezTo>
                            <a:pt x="258238" y="210613"/>
                            <a:pt x="301685" y="208608"/>
                            <a:pt x="298343" y="196577"/>
                          </a:cubicBezTo>
                          <a:cubicBezTo>
                            <a:pt x="295001" y="184546"/>
                            <a:pt x="254896" y="150456"/>
                            <a:pt x="234175" y="152461"/>
                          </a:cubicBezTo>
                          <a:cubicBezTo>
                            <a:pt x="213454" y="154466"/>
                            <a:pt x="180701" y="194571"/>
                            <a:pt x="174017" y="208608"/>
                          </a:cubicBezTo>
                          <a:cubicBezTo>
                            <a:pt x="167333" y="222645"/>
                            <a:pt x="195407" y="223982"/>
                            <a:pt x="194070" y="236682"/>
                          </a:cubicBezTo>
                          <a:cubicBezTo>
                            <a:pt x="192733" y="249382"/>
                            <a:pt x="165328" y="270771"/>
                            <a:pt x="165996" y="284808"/>
                          </a:cubicBezTo>
                          <a:cubicBezTo>
                            <a:pt x="166664" y="298845"/>
                            <a:pt x="205433" y="314219"/>
                            <a:pt x="198080" y="320903"/>
                          </a:cubicBezTo>
                          <a:cubicBezTo>
                            <a:pt x="190727" y="327587"/>
                            <a:pt x="143938" y="336945"/>
                            <a:pt x="121880" y="324914"/>
                          </a:cubicBezTo>
                          <a:cubicBezTo>
                            <a:pt x="99822" y="312883"/>
                            <a:pt x="57044" y="260745"/>
                            <a:pt x="65733" y="248714"/>
                          </a:cubicBezTo>
                          <a:cubicBezTo>
                            <a:pt x="74422" y="236683"/>
                            <a:pt x="166664" y="261413"/>
                            <a:pt x="174017" y="252724"/>
                          </a:cubicBezTo>
                          <a:cubicBezTo>
                            <a:pt x="181369" y="244034"/>
                            <a:pt x="134580" y="209277"/>
                            <a:pt x="109848" y="196577"/>
                          </a:cubicBezTo>
                          <a:cubicBezTo>
                            <a:pt x="85116" y="183877"/>
                            <a:pt x="43674" y="196577"/>
                            <a:pt x="25627" y="176524"/>
                          </a:cubicBezTo>
                          <a:cubicBezTo>
                            <a:pt x="7580" y="156471"/>
                            <a:pt x="-4452" y="90966"/>
                            <a:pt x="1564" y="76261"/>
                          </a:cubicBezTo>
                          <a:cubicBezTo>
                            <a:pt x="7580" y="61556"/>
                            <a:pt x="43006" y="78935"/>
                            <a:pt x="61722" y="88293"/>
                          </a:cubicBezTo>
                          <a:cubicBezTo>
                            <a:pt x="80438" y="97651"/>
                            <a:pt x="104501" y="138424"/>
                            <a:pt x="113859" y="132408"/>
                          </a:cubicBezTo>
                          <a:cubicBezTo>
                            <a:pt x="123217" y="126392"/>
                            <a:pt x="107175" y="62893"/>
                            <a:pt x="117870" y="52198"/>
                          </a:cubicBezTo>
                          <a:cubicBezTo>
                            <a:pt x="128565" y="41503"/>
                            <a:pt x="165996" y="52866"/>
                            <a:pt x="178027" y="68240"/>
                          </a:cubicBezTo>
                          <a:cubicBezTo>
                            <a:pt x="190058" y="83614"/>
                            <a:pt x="196075" y="131740"/>
                            <a:pt x="190059" y="144440"/>
                          </a:cubicBezTo>
                          <a:cubicBezTo>
                            <a:pt x="184043" y="157140"/>
                            <a:pt x="135917" y="137756"/>
                            <a:pt x="141933" y="144440"/>
                          </a:cubicBezTo>
                          <a:cubicBezTo>
                            <a:pt x="147949" y="151124"/>
                            <a:pt x="212117" y="188556"/>
                            <a:pt x="226154" y="184545"/>
                          </a:cubicBezTo>
                          <a:cubicBezTo>
                            <a:pt x="240191" y="180534"/>
                            <a:pt x="230833" y="147114"/>
                            <a:pt x="226154" y="120377"/>
                          </a:cubicBezTo>
                          <a:cubicBezTo>
                            <a:pt x="221475" y="93640"/>
                            <a:pt x="190727" y="40834"/>
                            <a:pt x="198080" y="24124"/>
                          </a:cubicBezTo>
                          <a:cubicBezTo>
                            <a:pt x="205433" y="7414"/>
                            <a:pt x="249549" y="21451"/>
                            <a:pt x="270270" y="20114"/>
                          </a:cubicBezTo>
                          <a:cubicBezTo>
                            <a:pt x="290991" y="18777"/>
                            <a:pt x="313048" y="4072"/>
                            <a:pt x="322406" y="16103"/>
                          </a:cubicBezTo>
                          <a:cubicBezTo>
                            <a:pt x="331764" y="28134"/>
                            <a:pt x="316391" y="90298"/>
                            <a:pt x="326417" y="92303"/>
                          </a:cubicBezTo>
                          <a:cubicBezTo>
                            <a:pt x="336443" y="94308"/>
                            <a:pt x="359503" y="61221"/>
                            <a:pt x="382564" y="28135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63500">
                <a:schemeClr val="accent6">
                  <a:lumMod val="60000"/>
                  <a:lumOff val="4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45317671-0847-FC46-BD19-C67596C423AF}"/>
                </a:ext>
              </a:extLst>
            </p:cNvPr>
            <p:cNvSpPr/>
            <p:nvPr/>
          </p:nvSpPr>
          <p:spPr>
            <a:xfrm rot="21372240">
              <a:off x="6703068" y="4782391"/>
              <a:ext cx="382373" cy="585323"/>
            </a:xfrm>
            <a:custGeom>
              <a:avLst/>
              <a:gdLst>
                <a:gd name="connsiteX0" fmla="*/ 382373 w 382373"/>
                <a:gd name="connsiteY0" fmla="*/ 585323 h 585323"/>
                <a:gd name="connsiteX1" fmla="*/ 350512 w 382373"/>
                <a:gd name="connsiteY1" fmla="*/ 534877 h 585323"/>
                <a:gd name="connsiteX2" fmla="*/ 292101 w 382373"/>
                <a:gd name="connsiteY2" fmla="*/ 564082 h 585323"/>
                <a:gd name="connsiteX3" fmla="*/ 284135 w 382373"/>
                <a:gd name="connsiteY3" fmla="*/ 516291 h 585323"/>
                <a:gd name="connsiteX4" fmla="*/ 331927 w 382373"/>
                <a:gd name="connsiteY4" fmla="*/ 516291 h 585323"/>
                <a:gd name="connsiteX5" fmla="*/ 318651 w 382373"/>
                <a:gd name="connsiteY5" fmla="*/ 468501 h 585323"/>
                <a:gd name="connsiteX6" fmla="*/ 254930 w 382373"/>
                <a:gd name="connsiteY6" fmla="*/ 465845 h 585323"/>
                <a:gd name="connsiteX7" fmla="*/ 249620 w 382373"/>
                <a:gd name="connsiteY7" fmla="*/ 492396 h 585323"/>
                <a:gd name="connsiteX8" fmla="*/ 265551 w 382373"/>
                <a:gd name="connsiteY8" fmla="*/ 521601 h 585323"/>
                <a:gd name="connsiteX9" fmla="*/ 231035 w 382373"/>
                <a:gd name="connsiteY9" fmla="*/ 542841 h 585323"/>
                <a:gd name="connsiteX10" fmla="*/ 188554 w 382373"/>
                <a:gd name="connsiteY10" fmla="*/ 503016 h 585323"/>
                <a:gd name="connsiteX11" fmla="*/ 180589 w 382373"/>
                <a:gd name="connsiteY11" fmla="*/ 518946 h 585323"/>
                <a:gd name="connsiteX12" fmla="*/ 175279 w 382373"/>
                <a:gd name="connsiteY12" fmla="*/ 452570 h 585323"/>
                <a:gd name="connsiteX13" fmla="*/ 143418 w 382373"/>
                <a:gd name="connsiteY13" fmla="*/ 452570 h 585323"/>
                <a:gd name="connsiteX14" fmla="*/ 127488 w 382373"/>
                <a:gd name="connsiteY14" fmla="*/ 503016 h 585323"/>
                <a:gd name="connsiteX15" fmla="*/ 87662 w 382373"/>
                <a:gd name="connsiteY15" fmla="*/ 441950 h 585323"/>
                <a:gd name="connsiteX16" fmla="*/ 31906 w 382373"/>
                <a:gd name="connsiteY16" fmla="*/ 426019 h 585323"/>
                <a:gd name="connsiteX17" fmla="*/ 23941 w 382373"/>
                <a:gd name="connsiteY17" fmla="*/ 380884 h 585323"/>
                <a:gd name="connsiteX18" fmla="*/ 87662 w 382373"/>
                <a:gd name="connsiteY18" fmla="*/ 420709 h 585323"/>
                <a:gd name="connsiteX19" fmla="*/ 74387 w 382373"/>
                <a:gd name="connsiteY19" fmla="*/ 354333 h 585323"/>
                <a:gd name="connsiteX20" fmla="*/ 103592 w 382373"/>
                <a:gd name="connsiteY20" fmla="*/ 402125 h 585323"/>
                <a:gd name="connsiteX21" fmla="*/ 132798 w 382373"/>
                <a:gd name="connsiteY21" fmla="*/ 431330 h 585323"/>
                <a:gd name="connsiteX22" fmla="*/ 164659 w 382373"/>
                <a:gd name="connsiteY22" fmla="*/ 399469 h 585323"/>
                <a:gd name="connsiteX23" fmla="*/ 122178 w 382373"/>
                <a:gd name="connsiteY23" fmla="*/ 375574 h 585323"/>
                <a:gd name="connsiteX24" fmla="*/ 162004 w 382373"/>
                <a:gd name="connsiteY24" fmla="*/ 372919 h 585323"/>
                <a:gd name="connsiteX25" fmla="*/ 188554 w 382373"/>
                <a:gd name="connsiteY25" fmla="*/ 391504 h 585323"/>
                <a:gd name="connsiteX26" fmla="*/ 188554 w 382373"/>
                <a:gd name="connsiteY26" fmla="*/ 447260 h 585323"/>
                <a:gd name="connsiteX27" fmla="*/ 212449 w 382373"/>
                <a:gd name="connsiteY27" fmla="*/ 396815 h 585323"/>
                <a:gd name="connsiteX28" fmla="*/ 257585 w 382373"/>
                <a:gd name="connsiteY28" fmla="*/ 396815 h 585323"/>
                <a:gd name="connsiteX29" fmla="*/ 249620 w 382373"/>
                <a:gd name="connsiteY29" fmla="*/ 341058 h 585323"/>
                <a:gd name="connsiteX30" fmla="*/ 215105 w 382373"/>
                <a:gd name="connsiteY30" fmla="*/ 341058 h 585323"/>
                <a:gd name="connsiteX31" fmla="*/ 196519 w 382373"/>
                <a:gd name="connsiteY31" fmla="*/ 362299 h 585323"/>
                <a:gd name="connsiteX32" fmla="*/ 143418 w 382373"/>
                <a:gd name="connsiteY32" fmla="*/ 354333 h 585323"/>
                <a:gd name="connsiteX33" fmla="*/ 185899 w 382373"/>
                <a:gd name="connsiteY33" fmla="*/ 314508 h 585323"/>
                <a:gd name="connsiteX34" fmla="*/ 217759 w 382373"/>
                <a:gd name="connsiteY34" fmla="*/ 335748 h 585323"/>
                <a:gd name="connsiteX35" fmla="*/ 233690 w 382373"/>
                <a:gd name="connsiteY35" fmla="*/ 303888 h 585323"/>
                <a:gd name="connsiteX36" fmla="*/ 193864 w 382373"/>
                <a:gd name="connsiteY36" fmla="*/ 298577 h 585323"/>
                <a:gd name="connsiteX37" fmla="*/ 193864 w 382373"/>
                <a:gd name="connsiteY37" fmla="*/ 245477 h 585323"/>
                <a:gd name="connsiteX38" fmla="*/ 162004 w 382373"/>
                <a:gd name="connsiteY38" fmla="*/ 245477 h 585323"/>
                <a:gd name="connsiteX39" fmla="*/ 132798 w 382373"/>
                <a:gd name="connsiteY39" fmla="*/ 229546 h 585323"/>
                <a:gd name="connsiteX40" fmla="*/ 132798 w 382373"/>
                <a:gd name="connsiteY40" fmla="*/ 264062 h 585323"/>
                <a:gd name="connsiteX41" fmla="*/ 167314 w 382373"/>
                <a:gd name="connsiteY41" fmla="*/ 282647 h 585323"/>
                <a:gd name="connsiteX42" fmla="*/ 119523 w 382373"/>
                <a:gd name="connsiteY42" fmla="*/ 319818 h 585323"/>
                <a:gd name="connsiteX43" fmla="*/ 108902 w 382373"/>
                <a:gd name="connsiteY43" fmla="*/ 356989 h 585323"/>
                <a:gd name="connsiteX44" fmla="*/ 127488 w 382373"/>
                <a:gd name="connsiteY44" fmla="*/ 287957 h 585323"/>
                <a:gd name="connsiteX45" fmla="*/ 90317 w 382373"/>
                <a:gd name="connsiteY45" fmla="*/ 277337 h 585323"/>
                <a:gd name="connsiteX46" fmla="*/ 90317 w 382373"/>
                <a:gd name="connsiteY46" fmla="*/ 319818 h 585323"/>
                <a:gd name="connsiteX47" fmla="*/ 71732 w 382373"/>
                <a:gd name="connsiteY47" fmla="*/ 351679 h 585323"/>
                <a:gd name="connsiteX48" fmla="*/ 21286 w 382373"/>
                <a:gd name="connsiteY48" fmla="*/ 341058 h 585323"/>
                <a:gd name="connsiteX49" fmla="*/ 23941 w 382373"/>
                <a:gd name="connsiteY49" fmla="*/ 303888 h 585323"/>
                <a:gd name="connsiteX50" fmla="*/ 46 w 382373"/>
                <a:gd name="connsiteY50" fmla="*/ 290612 h 585323"/>
                <a:gd name="connsiteX51" fmla="*/ 18631 w 382373"/>
                <a:gd name="connsiteY51" fmla="*/ 253442 h 585323"/>
                <a:gd name="connsiteX52" fmla="*/ 45182 w 382373"/>
                <a:gd name="connsiteY52" fmla="*/ 221581 h 585323"/>
                <a:gd name="connsiteX53" fmla="*/ 58456 w 382373"/>
                <a:gd name="connsiteY53" fmla="*/ 248132 h 585323"/>
                <a:gd name="connsiteX54" fmla="*/ 90317 w 382373"/>
                <a:gd name="connsiteY54" fmla="*/ 253442 h 585323"/>
                <a:gd name="connsiteX55" fmla="*/ 108902 w 382373"/>
                <a:gd name="connsiteY55" fmla="*/ 229546 h 585323"/>
                <a:gd name="connsiteX56" fmla="*/ 53146 w 382373"/>
                <a:gd name="connsiteY56" fmla="*/ 181756 h 585323"/>
                <a:gd name="connsiteX57" fmla="*/ 53146 w 382373"/>
                <a:gd name="connsiteY57" fmla="*/ 136620 h 585323"/>
                <a:gd name="connsiteX58" fmla="*/ 90317 w 382373"/>
                <a:gd name="connsiteY58" fmla="*/ 136620 h 585323"/>
                <a:gd name="connsiteX59" fmla="*/ 119523 w 382373"/>
                <a:gd name="connsiteY59" fmla="*/ 171135 h 585323"/>
                <a:gd name="connsiteX60" fmla="*/ 103592 w 382373"/>
                <a:gd name="connsiteY60" fmla="*/ 213616 h 585323"/>
                <a:gd name="connsiteX61" fmla="*/ 151383 w 382373"/>
                <a:gd name="connsiteY61" fmla="*/ 197686 h 585323"/>
                <a:gd name="connsiteX62" fmla="*/ 140763 w 382373"/>
                <a:gd name="connsiteY62" fmla="*/ 136620 h 585323"/>
                <a:gd name="connsiteX63" fmla="*/ 111558 w 382373"/>
                <a:gd name="connsiteY63" fmla="*/ 133964 h 585323"/>
                <a:gd name="connsiteX64" fmla="*/ 114213 w 382373"/>
                <a:gd name="connsiteY64" fmla="*/ 107414 h 585323"/>
                <a:gd name="connsiteX65" fmla="*/ 74387 w 382373"/>
                <a:gd name="connsiteY65" fmla="*/ 107414 h 585323"/>
                <a:gd name="connsiteX66" fmla="*/ 79697 w 382373"/>
                <a:gd name="connsiteY66" fmla="*/ 67588 h 585323"/>
                <a:gd name="connsiteX67" fmla="*/ 124833 w 382373"/>
                <a:gd name="connsiteY67" fmla="*/ 78208 h 585323"/>
                <a:gd name="connsiteX68" fmla="*/ 100938 w 382373"/>
                <a:gd name="connsiteY68" fmla="*/ 49003 h 585323"/>
                <a:gd name="connsiteX69" fmla="*/ 111558 w 382373"/>
                <a:gd name="connsiteY69" fmla="*/ 6522 h 585323"/>
                <a:gd name="connsiteX70" fmla="*/ 164659 w 382373"/>
                <a:gd name="connsiteY70" fmla="*/ 6522 h 585323"/>
                <a:gd name="connsiteX71" fmla="*/ 175279 w 382373"/>
                <a:gd name="connsiteY71" fmla="*/ 67588 h 585323"/>
                <a:gd name="connsiteX72" fmla="*/ 146073 w 382373"/>
                <a:gd name="connsiteY72" fmla="*/ 91484 h 585323"/>
                <a:gd name="connsiteX73" fmla="*/ 164659 w 382373"/>
                <a:gd name="connsiteY73" fmla="*/ 141930 h 585323"/>
                <a:gd name="connsiteX74" fmla="*/ 193864 w 382373"/>
                <a:gd name="connsiteY74" fmla="*/ 80864 h 585323"/>
                <a:gd name="connsiteX75" fmla="*/ 223070 w 382373"/>
                <a:gd name="connsiteY75" fmla="*/ 115380 h 585323"/>
                <a:gd name="connsiteX76" fmla="*/ 228380 w 382373"/>
                <a:gd name="connsiteY76" fmla="*/ 173790 h 585323"/>
                <a:gd name="connsiteX77" fmla="*/ 188554 w 382373"/>
                <a:gd name="connsiteY77" fmla="*/ 179100 h 585323"/>
                <a:gd name="connsiteX78" fmla="*/ 196519 w 382373"/>
                <a:gd name="connsiteY78" fmla="*/ 205651 h 585323"/>
                <a:gd name="connsiteX79" fmla="*/ 241655 w 382373"/>
                <a:gd name="connsiteY79" fmla="*/ 200341 h 585323"/>
                <a:gd name="connsiteX80" fmla="*/ 252275 w 382373"/>
                <a:gd name="connsiteY80" fmla="*/ 171135 h 585323"/>
                <a:gd name="connsiteX81" fmla="*/ 254930 w 382373"/>
                <a:gd name="connsiteY81" fmla="*/ 213616 h 585323"/>
                <a:gd name="connsiteX82" fmla="*/ 281481 w 382373"/>
                <a:gd name="connsiteY82" fmla="*/ 213616 h 585323"/>
                <a:gd name="connsiteX83" fmla="*/ 273515 w 382373"/>
                <a:gd name="connsiteY83" fmla="*/ 253442 h 585323"/>
                <a:gd name="connsiteX84" fmla="*/ 244310 w 382373"/>
                <a:gd name="connsiteY84" fmla="*/ 250787 h 585323"/>
                <a:gd name="connsiteX85" fmla="*/ 201829 w 382373"/>
                <a:gd name="connsiteY85" fmla="*/ 253442 h 585323"/>
                <a:gd name="connsiteX86" fmla="*/ 209794 w 382373"/>
                <a:gd name="connsiteY86" fmla="*/ 279992 h 585323"/>
                <a:gd name="connsiteX87" fmla="*/ 246965 w 382373"/>
                <a:gd name="connsiteY87" fmla="*/ 266717 h 585323"/>
                <a:gd name="connsiteX88" fmla="*/ 284135 w 382373"/>
                <a:gd name="connsiteY88" fmla="*/ 266717 h 585323"/>
                <a:gd name="connsiteX89" fmla="*/ 292101 w 382373"/>
                <a:gd name="connsiteY89" fmla="*/ 279992 h 585323"/>
                <a:gd name="connsiteX90" fmla="*/ 246965 w 382373"/>
                <a:gd name="connsiteY90" fmla="*/ 295923 h 585323"/>
                <a:gd name="connsiteX91" fmla="*/ 262895 w 382373"/>
                <a:gd name="connsiteY91" fmla="*/ 330438 h 585323"/>
                <a:gd name="connsiteX92" fmla="*/ 268205 w 382373"/>
                <a:gd name="connsiteY92" fmla="*/ 367609 h 585323"/>
                <a:gd name="connsiteX93" fmla="*/ 265551 w 382373"/>
                <a:gd name="connsiteY93" fmla="*/ 423365 h 585323"/>
                <a:gd name="connsiteX94" fmla="*/ 318651 w 382373"/>
                <a:gd name="connsiteY94" fmla="*/ 436640 h 585323"/>
                <a:gd name="connsiteX95" fmla="*/ 294756 w 382373"/>
                <a:gd name="connsiteY95" fmla="*/ 394159 h 585323"/>
                <a:gd name="connsiteX96" fmla="*/ 361132 w 382373"/>
                <a:gd name="connsiteY96" fmla="*/ 418055 h 585323"/>
                <a:gd name="connsiteX97" fmla="*/ 361132 w 382373"/>
                <a:gd name="connsiteY97" fmla="*/ 394159 h 585323"/>
                <a:gd name="connsiteX98" fmla="*/ 350512 w 382373"/>
                <a:gd name="connsiteY98" fmla="*/ 356989 h 585323"/>
                <a:gd name="connsiteX99" fmla="*/ 313341 w 382373"/>
                <a:gd name="connsiteY99" fmla="*/ 330438 h 585323"/>
                <a:gd name="connsiteX100" fmla="*/ 300066 w 382373"/>
                <a:gd name="connsiteY100" fmla="*/ 274682 h 585323"/>
                <a:gd name="connsiteX101" fmla="*/ 289446 w 382373"/>
                <a:gd name="connsiteY101" fmla="*/ 197686 h 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82373" h="585323" extrusionOk="0">
                  <a:moveTo>
                    <a:pt x="382373" y="585323"/>
                  </a:moveTo>
                  <a:cubicBezTo>
                    <a:pt x="370900" y="564992"/>
                    <a:pt x="364875" y="538226"/>
                    <a:pt x="350512" y="534877"/>
                  </a:cubicBezTo>
                  <a:cubicBezTo>
                    <a:pt x="338248" y="531688"/>
                    <a:pt x="302792" y="567159"/>
                    <a:pt x="292101" y="564082"/>
                  </a:cubicBezTo>
                  <a:cubicBezTo>
                    <a:pt x="282767" y="560212"/>
                    <a:pt x="274776" y="524200"/>
                    <a:pt x="284135" y="516291"/>
                  </a:cubicBezTo>
                  <a:cubicBezTo>
                    <a:pt x="288216" y="508069"/>
                    <a:pt x="325362" y="523352"/>
                    <a:pt x="331927" y="516291"/>
                  </a:cubicBezTo>
                  <a:cubicBezTo>
                    <a:pt x="334236" y="511210"/>
                    <a:pt x="335107" y="476203"/>
                    <a:pt x="318651" y="468501"/>
                  </a:cubicBezTo>
                  <a:cubicBezTo>
                    <a:pt x="308118" y="460265"/>
                    <a:pt x="266099" y="461572"/>
                    <a:pt x="254930" y="465845"/>
                  </a:cubicBezTo>
                  <a:cubicBezTo>
                    <a:pt x="245177" y="469562"/>
                    <a:pt x="245731" y="484416"/>
                    <a:pt x="249620" y="492396"/>
                  </a:cubicBezTo>
                  <a:cubicBezTo>
                    <a:pt x="252418" y="502033"/>
                    <a:pt x="267422" y="515191"/>
                    <a:pt x="265551" y="521601"/>
                  </a:cubicBezTo>
                  <a:cubicBezTo>
                    <a:pt x="262286" y="527960"/>
                    <a:pt x="244817" y="545238"/>
                    <a:pt x="231035" y="542841"/>
                  </a:cubicBezTo>
                  <a:cubicBezTo>
                    <a:pt x="218420" y="540370"/>
                    <a:pt x="197957" y="506653"/>
                    <a:pt x="188554" y="503016"/>
                  </a:cubicBezTo>
                  <a:cubicBezTo>
                    <a:pt x="180712" y="497253"/>
                    <a:pt x="183419" y="528119"/>
                    <a:pt x="180589" y="518946"/>
                  </a:cubicBezTo>
                  <a:cubicBezTo>
                    <a:pt x="177992" y="509205"/>
                    <a:pt x="182035" y="461402"/>
                    <a:pt x="175279" y="452570"/>
                  </a:cubicBezTo>
                  <a:cubicBezTo>
                    <a:pt x="167158" y="444356"/>
                    <a:pt x="150439" y="443108"/>
                    <a:pt x="143418" y="452570"/>
                  </a:cubicBezTo>
                  <a:cubicBezTo>
                    <a:pt x="134404" y="459427"/>
                    <a:pt x="136954" y="507436"/>
                    <a:pt x="127488" y="503016"/>
                  </a:cubicBezTo>
                  <a:cubicBezTo>
                    <a:pt x="123542" y="503385"/>
                    <a:pt x="99890" y="454306"/>
                    <a:pt x="87662" y="441950"/>
                  </a:cubicBezTo>
                  <a:cubicBezTo>
                    <a:pt x="71198" y="432020"/>
                    <a:pt x="42586" y="435027"/>
                    <a:pt x="31906" y="426019"/>
                  </a:cubicBezTo>
                  <a:cubicBezTo>
                    <a:pt x="23668" y="414627"/>
                    <a:pt x="14327" y="380291"/>
                    <a:pt x="23941" y="380884"/>
                  </a:cubicBezTo>
                  <a:cubicBezTo>
                    <a:pt x="32177" y="380027"/>
                    <a:pt x="78006" y="427406"/>
                    <a:pt x="87662" y="420709"/>
                  </a:cubicBezTo>
                  <a:cubicBezTo>
                    <a:pt x="96615" y="416199"/>
                    <a:pt x="71185" y="356927"/>
                    <a:pt x="74387" y="354333"/>
                  </a:cubicBezTo>
                  <a:cubicBezTo>
                    <a:pt x="76013" y="354362"/>
                    <a:pt x="94192" y="390825"/>
                    <a:pt x="103592" y="402125"/>
                  </a:cubicBezTo>
                  <a:cubicBezTo>
                    <a:pt x="112156" y="413896"/>
                    <a:pt x="123329" y="430338"/>
                    <a:pt x="132798" y="431330"/>
                  </a:cubicBezTo>
                  <a:cubicBezTo>
                    <a:pt x="144243" y="429619"/>
                    <a:pt x="167606" y="409067"/>
                    <a:pt x="164659" y="399469"/>
                  </a:cubicBezTo>
                  <a:cubicBezTo>
                    <a:pt x="163113" y="389289"/>
                    <a:pt x="122388" y="379838"/>
                    <a:pt x="122178" y="375574"/>
                  </a:cubicBezTo>
                  <a:cubicBezTo>
                    <a:pt x="121070" y="369407"/>
                    <a:pt x="150594" y="371348"/>
                    <a:pt x="162004" y="372919"/>
                  </a:cubicBezTo>
                  <a:cubicBezTo>
                    <a:pt x="173448" y="376984"/>
                    <a:pt x="182462" y="377017"/>
                    <a:pt x="188554" y="391504"/>
                  </a:cubicBezTo>
                  <a:cubicBezTo>
                    <a:pt x="193458" y="404097"/>
                    <a:pt x="185436" y="445904"/>
                    <a:pt x="188554" y="447260"/>
                  </a:cubicBezTo>
                  <a:cubicBezTo>
                    <a:pt x="195996" y="445685"/>
                    <a:pt x="198288" y="405049"/>
                    <a:pt x="212449" y="396815"/>
                  </a:cubicBezTo>
                  <a:cubicBezTo>
                    <a:pt x="222558" y="388043"/>
                    <a:pt x="250266" y="404970"/>
                    <a:pt x="257585" y="396815"/>
                  </a:cubicBezTo>
                  <a:cubicBezTo>
                    <a:pt x="263257" y="387032"/>
                    <a:pt x="255299" y="347686"/>
                    <a:pt x="249620" y="341058"/>
                  </a:cubicBezTo>
                  <a:cubicBezTo>
                    <a:pt x="245121" y="332302"/>
                    <a:pt x="224971" y="337165"/>
                    <a:pt x="215105" y="341058"/>
                  </a:cubicBezTo>
                  <a:cubicBezTo>
                    <a:pt x="206331" y="343685"/>
                    <a:pt x="208707" y="359861"/>
                    <a:pt x="196519" y="362299"/>
                  </a:cubicBezTo>
                  <a:cubicBezTo>
                    <a:pt x="183690" y="362438"/>
                    <a:pt x="144931" y="362231"/>
                    <a:pt x="143418" y="354333"/>
                  </a:cubicBezTo>
                  <a:cubicBezTo>
                    <a:pt x="143273" y="344792"/>
                    <a:pt x="173055" y="315068"/>
                    <a:pt x="185899" y="314508"/>
                  </a:cubicBezTo>
                  <a:cubicBezTo>
                    <a:pt x="197174" y="312101"/>
                    <a:pt x="209317" y="339155"/>
                    <a:pt x="217759" y="335748"/>
                  </a:cubicBezTo>
                  <a:cubicBezTo>
                    <a:pt x="226365" y="333923"/>
                    <a:pt x="237592" y="310238"/>
                    <a:pt x="233690" y="303888"/>
                  </a:cubicBezTo>
                  <a:cubicBezTo>
                    <a:pt x="229965" y="296046"/>
                    <a:pt x="200539" y="307775"/>
                    <a:pt x="193864" y="298577"/>
                  </a:cubicBezTo>
                  <a:cubicBezTo>
                    <a:pt x="188084" y="287575"/>
                    <a:pt x="199153" y="256923"/>
                    <a:pt x="193864" y="245477"/>
                  </a:cubicBezTo>
                  <a:cubicBezTo>
                    <a:pt x="188157" y="235932"/>
                    <a:pt x="172187" y="249554"/>
                    <a:pt x="162004" y="245477"/>
                  </a:cubicBezTo>
                  <a:cubicBezTo>
                    <a:pt x="152508" y="243139"/>
                    <a:pt x="137867" y="226628"/>
                    <a:pt x="132798" y="229546"/>
                  </a:cubicBezTo>
                  <a:cubicBezTo>
                    <a:pt x="127736" y="230126"/>
                    <a:pt x="129289" y="254840"/>
                    <a:pt x="132798" y="264062"/>
                  </a:cubicBezTo>
                  <a:cubicBezTo>
                    <a:pt x="137943" y="271428"/>
                    <a:pt x="167522" y="274267"/>
                    <a:pt x="167314" y="282647"/>
                  </a:cubicBezTo>
                  <a:cubicBezTo>
                    <a:pt x="164504" y="290798"/>
                    <a:pt x="133536" y="307568"/>
                    <a:pt x="119523" y="319818"/>
                  </a:cubicBezTo>
                  <a:cubicBezTo>
                    <a:pt x="109407" y="332466"/>
                    <a:pt x="107014" y="362255"/>
                    <a:pt x="108902" y="356989"/>
                  </a:cubicBezTo>
                  <a:cubicBezTo>
                    <a:pt x="112752" y="353323"/>
                    <a:pt x="132961" y="301575"/>
                    <a:pt x="127488" y="287957"/>
                  </a:cubicBezTo>
                  <a:cubicBezTo>
                    <a:pt x="124421" y="275135"/>
                    <a:pt x="94293" y="271332"/>
                    <a:pt x="90317" y="277337"/>
                  </a:cubicBezTo>
                  <a:cubicBezTo>
                    <a:pt x="84989" y="284680"/>
                    <a:pt x="91379" y="304278"/>
                    <a:pt x="90317" y="319818"/>
                  </a:cubicBezTo>
                  <a:cubicBezTo>
                    <a:pt x="86316" y="333719"/>
                    <a:pt x="80233" y="346898"/>
                    <a:pt x="71732" y="351679"/>
                  </a:cubicBezTo>
                  <a:cubicBezTo>
                    <a:pt x="60267" y="357475"/>
                    <a:pt x="30373" y="349882"/>
                    <a:pt x="21286" y="341058"/>
                  </a:cubicBezTo>
                  <a:cubicBezTo>
                    <a:pt x="14434" y="332066"/>
                    <a:pt x="26213" y="311911"/>
                    <a:pt x="23941" y="303888"/>
                  </a:cubicBezTo>
                  <a:cubicBezTo>
                    <a:pt x="21784" y="296055"/>
                    <a:pt x="808" y="297747"/>
                    <a:pt x="46" y="290612"/>
                  </a:cubicBezTo>
                  <a:cubicBezTo>
                    <a:pt x="3018" y="282585"/>
                    <a:pt x="12480" y="265445"/>
                    <a:pt x="18631" y="253442"/>
                  </a:cubicBezTo>
                  <a:cubicBezTo>
                    <a:pt x="25697" y="243090"/>
                    <a:pt x="38319" y="221232"/>
                    <a:pt x="45182" y="221581"/>
                  </a:cubicBezTo>
                  <a:cubicBezTo>
                    <a:pt x="53872" y="219930"/>
                    <a:pt x="50324" y="242290"/>
                    <a:pt x="58456" y="248132"/>
                  </a:cubicBezTo>
                  <a:cubicBezTo>
                    <a:pt x="64187" y="254572"/>
                    <a:pt x="83317" y="254812"/>
                    <a:pt x="90317" y="253442"/>
                  </a:cubicBezTo>
                  <a:cubicBezTo>
                    <a:pt x="99559" y="251685"/>
                    <a:pt x="114785" y="241484"/>
                    <a:pt x="108902" y="229546"/>
                  </a:cubicBezTo>
                  <a:cubicBezTo>
                    <a:pt x="102595" y="222968"/>
                    <a:pt x="60696" y="198635"/>
                    <a:pt x="53146" y="181756"/>
                  </a:cubicBezTo>
                  <a:cubicBezTo>
                    <a:pt x="45422" y="167436"/>
                    <a:pt x="49596" y="143773"/>
                    <a:pt x="53146" y="136620"/>
                  </a:cubicBezTo>
                  <a:cubicBezTo>
                    <a:pt x="59510" y="129653"/>
                    <a:pt x="78103" y="130692"/>
                    <a:pt x="90317" y="136620"/>
                  </a:cubicBezTo>
                  <a:cubicBezTo>
                    <a:pt x="103786" y="141874"/>
                    <a:pt x="117603" y="158658"/>
                    <a:pt x="119523" y="171135"/>
                  </a:cubicBezTo>
                  <a:cubicBezTo>
                    <a:pt x="121117" y="185626"/>
                    <a:pt x="97919" y="208062"/>
                    <a:pt x="103592" y="213616"/>
                  </a:cubicBezTo>
                  <a:cubicBezTo>
                    <a:pt x="111085" y="219193"/>
                    <a:pt x="143290" y="209155"/>
                    <a:pt x="151383" y="197686"/>
                  </a:cubicBezTo>
                  <a:cubicBezTo>
                    <a:pt x="156237" y="181872"/>
                    <a:pt x="148204" y="149758"/>
                    <a:pt x="140763" y="136620"/>
                  </a:cubicBezTo>
                  <a:cubicBezTo>
                    <a:pt x="134398" y="125948"/>
                    <a:pt x="115755" y="139643"/>
                    <a:pt x="111558" y="133964"/>
                  </a:cubicBezTo>
                  <a:cubicBezTo>
                    <a:pt x="106511" y="130441"/>
                    <a:pt x="119978" y="112006"/>
                    <a:pt x="114213" y="107414"/>
                  </a:cubicBezTo>
                  <a:cubicBezTo>
                    <a:pt x="108540" y="102869"/>
                    <a:pt x="81396" y="114168"/>
                    <a:pt x="74387" y="107414"/>
                  </a:cubicBezTo>
                  <a:cubicBezTo>
                    <a:pt x="69796" y="98292"/>
                    <a:pt x="72954" y="70916"/>
                    <a:pt x="79697" y="67588"/>
                  </a:cubicBezTo>
                  <a:cubicBezTo>
                    <a:pt x="88528" y="61830"/>
                    <a:pt x="121890" y="80099"/>
                    <a:pt x="124833" y="78208"/>
                  </a:cubicBezTo>
                  <a:cubicBezTo>
                    <a:pt x="128203" y="75410"/>
                    <a:pt x="103693" y="62836"/>
                    <a:pt x="100938" y="49003"/>
                  </a:cubicBezTo>
                  <a:cubicBezTo>
                    <a:pt x="98834" y="37647"/>
                    <a:pt x="103260" y="16101"/>
                    <a:pt x="111558" y="6522"/>
                  </a:cubicBezTo>
                  <a:cubicBezTo>
                    <a:pt x="125226" y="-2358"/>
                    <a:pt x="158388" y="-3445"/>
                    <a:pt x="164659" y="6522"/>
                  </a:cubicBezTo>
                  <a:cubicBezTo>
                    <a:pt x="172669" y="18364"/>
                    <a:pt x="178649" y="54100"/>
                    <a:pt x="175279" y="67588"/>
                  </a:cubicBezTo>
                  <a:cubicBezTo>
                    <a:pt x="172946" y="81534"/>
                    <a:pt x="149966" y="81814"/>
                    <a:pt x="146073" y="91484"/>
                  </a:cubicBezTo>
                  <a:cubicBezTo>
                    <a:pt x="146148" y="103504"/>
                    <a:pt x="156572" y="142520"/>
                    <a:pt x="164659" y="141930"/>
                  </a:cubicBezTo>
                  <a:cubicBezTo>
                    <a:pt x="172198" y="137350"/>
                    <a:pt x="186192" y="87215"/>
                    <a:pt x="193864" y="80864"/>
                  </a:cubicBezTo>
                  <a:cubicBezTo>
                    <a:pt x="206066" y="75459"/>
                    <a:pt x="212710" y="100235"/>
                    <a:pt x="223070" y="115380"/>
                  </a:cubicBezTo>
                  <a:cubicBezTo>
                    <a:pt x="227420" y="129751"/>
                    <a:pt x="232500" y="162571"/>
                    <a:pt x="228380" y="173790"/>
                  </a:cubicBezTo>
                  <a:cubicBezTo>
                    <a:pt x="224242" y="184652"/>
                    <a:pt x="193758" y="172184"/>
                    <a:pt x="188554" y="179100"/>
                  </a:cubicBezTo>
                  <a:cubicBezTo>
                    <a:pt x="185241" y="183212"/>
                    <a:pt x="187804" y="200675"/>
                    <a:pt x="196519" y="205651"/>
                  </a:cubicBezTo>
                  <a:cubicBezTo>
                    <a:pt x="206645" y="207982"/>
                    <a:pt x="233726" y="205073"/>
                    <a:pt x="241655" y="200341"/>
                  </a:cubicBezTo>
                  <a:cubicBezTo>
                    <a:pt x="251178" y="194563"/>
                    <a:pt x="249811" y="169024"/>
                    <a:pt x="252275" y="171135"/>
                  </a:cubicBezTo>
                  <a:cubicBezTo>
                    <a:pt x="254395" y="173686"/>
                    <a:pt x="248872" y="207910"/>
                    <a:pt x="254930" y="213616"/>
                  </a:cubicBezTo>
                  <a:cubicBezTo>
                    <a:pt x="259396" y="220213"/>
                    <a:pt x="278235" y="207426"/>
                    <a:pt x="281481" y="213616"/>
                  </a:cubicBezTo>
                  <a:cubicBezTo>
                    <a:pt x="283197" y="218996"/>
                    <a:pt x="279157" y="247102"/>
                    <a:pt x="273515" y="253442"/>
                  </a:cubicBezTo>
                  <a:cubicBezTo>
                    <a:pt x="264945" y="261930"/>
                    <a:pt x="255188" y="248119"/>
                    <a:pt x="244310" y="250787"/>
                  </a:cubicBezTo>
                  <a:cubicBezTo>
                    <a:pt x="233390" y="250330"/>
                    <a:pt x="207418" y="248952"/>
                    <a:pt x="201829" y="253442"/>
                  </a:cubicBezTo>
                  <a:cubicBezTo>
                    <a:pt x="194822" y="259583"/>
                    <a:pt x="202006" y="278687"/>
                    <a:pt x="209794" y="279992"/>
                  </a:cubicBezTo>
                  <a:cubicBezTo>
                    <a:pt x="217134" y="282571"/>
                    <a:pt x="233151" y="270688"/>
                    <a:pt x="246965" y="266717"/>
                  </a:cubicBezTo>
                  <a:cubicBezTo>
                    <a:pt x="259990" y="264992"/>
                    <a:pt x="278590" y="263947"/>
                    <a:pt x="284135" y="266717"/>
                  </a:cubicBezTo>
                  <a:cubicBezTo>
                    <a:pt x="292465" y="270240"/>
                    <a:pt x="299052" y="275245"/>
                    <a:pt x="292101" y="279992"/>
                  </a:cubicBezTo>
                  <a:cubicBezTo>
                    <a:pt x="284564" y="282591"/>
                    <a:pt x="252609" y="287450"/>
                    <a:pt x="246965" y="295923"/>
                  </a:cubicBezTo>
                  <a:cubicBezTo>
                    <a:pt x="243513" y="303068"/>
                    <a:pt x="259494" y="318127"/>
                    <a:pt x="262895" y="330438"/>
                  </a:cubicBezTo>
                  <a:cubicBezTo>
                    <a:pt x="266740" y="342279"/>
                    <a:pt x="266372" y="351874"/>
                    <a:pt x="268205" y="367609"/>
                  </a:cubicBezTo>
                  <a:cubicBezTo>
                    <a:pt x="270585" y="386189"/>
                    <a:pt x="257704" y="414405"/>
                    <a:pt x="265551" y="423365"/>
                  </a:cubicBezTo>
                  <a:cubicBezTo>
                    <a:pt x="274807" y="433664"/>
                    <a:pt x="312753" y="440950"/>
                    <a:pt x="318651" y="436640"/>
                  </a:cubicBezTo>
                  <a:cubicBezTo>
                    <a:pt x="322902" y="431437"/>
                    <a:pt x="287384" y="396650"/>
                    <a:pt x="294756" y="394159"/>
                  </a:cubicBezTo>
                  <a:cubicBezTo>
                    <a:pt x="301879" y="392964"/>
                    <a:pt x="348328" y="416362"/>
                    <a:pt x="361132" y="418055"/>
                  </a:cubicBezTo>
                  <a:cubicBezTo>
                    <a:pt x="371720" y="418022"/>
                    <a:pt x="360314" y="405855"/>
                    <a:pt x="361132" y="394159"/>
                  </a:cubicBezTo>
                  <a:cubicBezTo>
                    <a:pt x="357013" y="383406"/>
                    <a:pt x="358533" y="366441"/>
                    <a:pt x="350512" y="356989"/>
                  </a:cubicBezTo>
                  <a:cubicBezTo>
                    <a:pt x="341864" y="345562"/>
                    <a:pt x="322138" y="344318"/>
                    <a:pt x="313341" y="330438"/>
                  </a:cubicBezTo>
                  <a:cubicBezTo>
                    <a:pt x="307595" y="318015"/>
                    <a:pt x="306072" y="292516"/>
                    <a:pt x="300066" y="274682"/>
                  </a:cubicBezTo>
                  <a:cubicBezTo>
                    <a:pt x="290037" y="248435"/>
                    <a:pt x="294769" y="225094"/>
                    <a:pt x="289446" y="197686"/>
                  </a:cubicBez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900016662">
                    <a:custGeom>
                      <a:avLst/>
                      <a:gdLst>
                        <a:gd name="connsiteX0" fmla="*/ 577586 w 577586"/>
                        <a:gd name="connsiteY0" fmla="*/ 884148 h 884148"/>
                        <a:gd name="connsiteX1" fmla="*/ 529459 w 577586"/>
                        <a:gd name="connsiteY1" fmla="*/ 807948 h 884148"/>
                        <a:gd name="connsiteX2" fmla="*/ 441228 w 577586"/>
                        <a:gd name="connsiteY2" fmla="*/ 852064 h 884148"/>
                        <a:gd name="connsiteX3" fmla="*/ 429196 w 577586"/>
                        <a:gd name="connsiteY3" fmla="*/ 779874 h 884148"/>
                        <a:gd name="connsiteX4" fmla="*/ 501386 w 577586"/>
                        <a:gd name="connsiteY4" fmla="*/ 779874 h 884148"/>
                        <a:gd name="connsiteX5" fmla="*/ 481333 w 577586"/>
                        <a:gd name="connsiteY5" fmla="*/ 707685 h 884148"/>
                        <a:gd name="connsiteX6" fmla="*/ 385080 w 577586"/>
                        <a:gd name="connsiteY6" fmla="*/ 703674 h 884148"/>
                        <a:gd name="connsiteX7" fmla="*/ 377059 w 577586"/>
                        <a:gd name="connsiteY7" fmla="*/ 743779 h 884148"/>
                        <a:gd name="connsiteX8" fmla="*/ 401123 w 577586"/>
                        <a:gd name="connsiteY8" fmla="*/ 787895 h 884148"/>
                        <a:gd name="connsiteX9" fmla="*/ 348986 w 577586"/>
                        <a:gd name="connsiteY9" fmla="*/ 819979 h 884148"/>
                        <a:gd name="connsiteX10" fmla="*/ 284817 w 577586"/>
                        <a:gd name="connsiteY10" fmla="*/ 759822 h 884148"/>
                        <a:gd name="connsiteX11" fmla="*/ 272786 w 577586"/>
                        <a:gd name="connsiteY11" fmla="*/ 783885 h 884148"/>
                        <a:gd name="connsiteX12" fmla="*/ 264765 w 577586"/>
                        <a:gd name="connsiteY12" fmla="*/ 683622 h 884148"/>
                        <a:gd name="connsiteX13" fmla="*/ 216638 w 577586"/>
                        <a:gd name="connsiteY13" fmla="*/ 683622 h 884148"/>
                        <a:gd name="connsiteX14" fmla="*/ 192575 w 577586"/>
                        <a:gd name="connsiteY14" fmla="*/ 759822 h 884148"/>
                        <a:gd name="connsiteX15" fmla="*/ 132417 w 577586"/>
                        <a:gd name="connsiteY15" fmla="*/ 667579 h 884148"/>
                        <a:gd name="connsiteX16" fmla="*/ 48196 w 577586"/>
                        <a:gd name="connsiteY16" fmla="*/ 643516 h 884148"/>
                        <a:gd name="connsiteX17" fmla="*/ 36165 w 577586"/>
                        <a:gd name="connsiteY17" fmla="*/ 575337 h 884148"/>
                        <a:gd name="connsiteX18" fmla="*/ 132417 w 577586"/>
                        <a:gd name="connsiteY18" fmla="*/ 635495 h 884148"/>
                        <a:gd name="connsiteX19" fmla="*/ 112365 w 577586"/>
                        <a:gd name="connsiteY19" fmla="*/ 535232 h 884148"/>
                        <a:gd name="connsiteX20" fmla="*/ 156480 w 577586"/>
                        <a:gd name="connsiteY20" fmla="*/ 607422 h 884148"/>
                        <a:gd name="connsiteX21" fmla="*/ 200596 w 577586"/>
                        <a:gd name="connsiteY21" fmla="*/ 651537 h 884148"/>
                        <a:gd name="connsiteX22" fmla="*/ 248723 w 577586"/>
                        <a:gd name="connsiteY22" fmla="*/ 603411 h 884148"/>
                        <a:gd name="connsiteX23" fmla="*/ 184554 w 577586"/>
                        <a:gd name="connsiteY23" fmla="*/ 567316 h 884148"/>
                        <a:gd name="connsiteX24" fmla="*/ 244712 w 577586"/>
                        <a:gd name="connsiteY24" fmla="*/ 563306 h 884148"/>
                        <a:gd name="connsiteX25" fmla="*/ 284817 w 577586"/>
                        <a:gd name="connsiteY25" fmla="*/ 591379 h 884148"/>
                        <a:gd name="connsiteX26" fmla="*/ 284817 w 577586"/>
                        <a:gd name="connsiteY26" fmla="*/ 675601 h 884148"/>
                        <a:gd name="connsiteX27" fmla="*/ 320912 w 577586"/>
                        <a:gd name="connsiteY27" fmla="*/ 599401 h 884148"/>
                        <a:gd name="connsiteX28" fmla="*/ 389091 w 577586"/>
                        <a:gd name="connsiteY28" fmla="*/ 599401 h 884148"/>
                        <a:gd name="connsiteX29" fmla="*/ 377059 w 577586"/>
                        <a:gd name="connsiteY29" fmla="*/ 515179 h 884148"/>
                        <a:gd name="connsiteX30" fmla="*/ 324923 w 577586"/>
                        <a:gd name="connsiteY30" fmla="*/ 515179 h 884148"/>
                        <a:gd name="connsiteX31" fmla="*/ 296849 w 577586"/>
                        <a:gd name="connsiteY31" fmla="*/ 547264 h 884148"/>
                        <a:gd name="connsiteX32" fmla="*/ 216638 w 577586"/>
                        <a:gd name="connsiteY32" fmla="*/ 535232 h 884148"/>
                        <a:gd name="connsiteX33" fmla="*/ 280807 w 577586"/>
                        <a:gd name="connsiteY33" fmla="*/ 475074 h 884148"/>
                        <a:gd name="connsiteX34" fmla="*/ 328933 w 577586"/>
                        <a:gd name="connsiteY34" fmla="*/ 507158 h 884148"/>
                        <a:gd name="connsiteX35" fmla="*/ 352996 w 577586"/>
                        <a:gd name="connsiteY35" fmla="*/ 459032 h 884148"/>
                        <a:gd name="connsiteX36" fmla="*/ 292838 w 577586"/>
                        <a:gd name="connsiteY36" fmla="*/ 451011 h 884148"/>
                        <a:gd name="connsiteX37" fmla="*/ 292838 w 577586"/>
                        <a:gd name="connsiteY37" fmla="*/ 370801 h 884148"/>
                        <a:gd name="connsiteX38" fmla="*/ 244712 w 577586"/>
                        <a:gd name="connsiteY38" fmla="*/ 370801 h 884148"/>
                        <a:gd name="connsiteX39" fmla="*/ 200596 w 577586"/>
                        <a:gd name="connsiteY39" fmla="*/ 346737 h 884148"/>
                        <a:gd name="connsiteX40" fmla="*/ 200596 w 577586"/>
                        <a:gd name="connsiteY40" fmla="*/ 398874 h 884148"/>
                        <a:gd name="connsiteX41" fmla="*/ 252733 w 577586"/>
                        <a:gd name="connsiteY41" fmla="*/ 426948 h 884148"/>
                        <a:gd name="connsiteX42" fmla="*/ 180544 w 577586"/>
                        <a:gd name="connsiteY42" fmla="*/ 483095 h 884148"/>
                        <a:gd name="connsiteX43" fmla="*/ 164501 w 577586"/>
                        <a:gd name="connsiteY43" fmla="*/ 539243 h 884148"/>
                        <a:gd name="connsiteX44" fmla="*/ 192575 w 577586"/>
                        <a:gd name="connsiteY44" fmla="*/ 434969 h 884148"/>
                        <a:gd name="connsiteX45" fmla="*/ 136428 w 577586"/>
                        <a:gd name="connsiteY45" fmla="*/ 418927 h 884148"/>
                        <a:gd name="connsiteX46" fmla="*/ 136428 w 577586"/>
                        <a:gd name="connsiteY46" fmla="*/ 483095 h 884148"/>
                        <a:gd name="connsiteX47" fmla="*/ 108354 w 577586"/>
                        <a:gd name="connsiteY47" fmla="*/ 531222 h 884148"/>
                        <a:gd name="connsiteX48" fmla="*/ 32154 w 577586"/>
                        <a:gd name="connsiteY48" fmla="*/ 515179 h 884148"/>
                        <a:gd name="connsiteX49" fmla="*/ 36165 w 577586"/>
                        <a:gd name="connsiteY49" fmla="*/ 459032 h 884148"/>
                        <a:gd name="connsiteX50" fmla="*/ 70 w 577586"/>
                        <a:gd name="connsiteY50" fmla="*/ 438979 h 884148"/>
                        <a:gd name="connsiteX51" fmla="*/ 28144 w 577586"/>
                        <a:gd name="connsiteY51" fmla="*/ 382832 h 884148"/>
                        <a:gd name="connsiteX52" fmla="*/ 68249 w 577586"/>
                        <a:gd name="connsiteY52" fmla="*/ 334706 h 884148"/>
                        <a:gd name="connsiteX53" fmla="*/ 88301 w 577586"/>
                        <a:gd name="connsiteY53" fmla="*/ 374811 h 884148"/>
                        <a:gd name="connsiteX54" fmla="*/ 136428 w 577586"/>
                        <a:gd name="connsiteY54" fmla="*/ 382832 h 884148"/>
                        <a:gd name="connsiteX55" fmla="*/ 164501 w 577586"/>
                        <a:gd name="connsiteY55" fmla="*/ 346737 h 884148"/>
                        <a:gd name="connsiteX56" fmla="*/ 80280 w 577586"/>
                        <a:gd name="connsiteY56" fmla="*/ 274548 h 884148"/>
                        <a:gd name="connsiteX57" fmla="*/ 80280 w 577586"/>
                        <a:gd name="connsiteY57" fmla="*/ 206369 h 884148"/>
                        <a:gd name="connsiteX58" fmla="*/ 136428 w 577586"/>
                        <a:gd name="connsiteY58" fmla="*/ 206369 h 884148"/>
                        <a:gd name="connsiteX59" fmla="*/ 180544 w 577586"/>
                        <a:gd name="connsiteY59" fmla="*/ 258506 h 884148"/>
                        <a:gd name="connsiteX60" fmla="*/ 156480 w 577586"/>
                        <a:gd name="connsiteY60" fmla="*/ 322674 h 884148"/>
                        <a:gd name="connsiteX61" fmla="*/ 228670 w 577586"/>
                        <a:gd name="connsiteY61" fmla="*/ 298611 h 884148"/>
                        <a:gd name="connsiteX62" fmla="*/ 212628 w 577586"/>
                        <a:gd name="connsiteY62" fmla="*/ 206369 h 884148"/>
                        <a:gd name="connsiteX63" fmla="*/ 168512 w 577586"/>
                        <a:gd name="connsiteY63" fmla="*/ 202358 h 884148"/>
                        <a:gd name="connsiteX64" fmla="*/ 172523 w 577586"/>
                        <a:gd name="connsiteY64" fmla="*/ 162253 h 884148"/>
                        <a:gd name="connsiteX65" fmla="*/ 112365 w 577586"/>
                        <a:gd name="connsiteY65" fmla="*/ 162253 h 884148"/>
                        <a:gd name="connsiteX66" fmla="*/ 120386 w 577586"/>
                        <a:gd name="connsiteY66" fmla="*/ 102095 h 884148"/>
                        <a:gd name="connsiteX67" fmla="*/ 188565 w 577586"/>
                        <a:gd name="connsiteY67" fmla="*/ 118137 h 884148"/>
                        <a:gd name="connsiteX68" fmla="*/ 152470 w 577586"/>
                        <a:gd name="connsiteY68" fmla="*/ 74022 h 884148"/>
                        <a:gd name="connsiteX69" fmla="*/ 168512 w 577586"/>
                        <a:gd name="connsiteY69" fmla="*/ 9853 h 884148"/>
                        <a:gd name="connsiteX70" fmla="*/ 248723 w 577586"/>
                        <a:gd name="connsiteY70" fmla="*/ 9853 h 884148"/>
                        <a:gd name="connsiteX71" fmla="*/ 264765 w 577586"/>
                        <a:gd name="connsiteY71" fmla="*/ 102095 h 884148"/>
                        <a:gd name="connsiteX72" fmla="*/ 220649 w 577586"/>
                        <a:gd name="connsiteY72" fmla="*/ 138190 h 884148"/>
                        <a:gd name="connsiteX73" fmla="*/ 248723 w 577586"/>
                        <a:gd name="connsiteY73" fmla="*/ 214390 h 884148"/>
                        <a:gd name="connsiteX74" fmla="*/ 292838 w 577586"/>
                        <a:gd name="connsiteY74" fmla="*/ 122148 h 884148"/>
                        <a:gd name="connsiteX75" fmla="*/ 336954 w 577586"/>
                        <a:gd name="connsiteY75" fmla="*/ 174285 h 884148"/>
                        <a:gd name="connsiteX76" fmla="*/ 344975 w 577586"/>
                        <a:gd name="connsiteY76" fmla="*/ 262516 h 884148"/>
                        <a:gd name="connsiteX77" fmla="*/ 284817 w 577586"/>
                        <a:gd name="connsiteY77" fmla="*/ 270537 h 884148"/>
                        <a:gd name="connsiteX78" fmla="*/ 296849 w 577586"/>
                        <a:gd name="connsiteY78" fmla="*/ 310643 h 884148"/>
                        <a:gd name="connsiteX79" fmla="*/ 365028 w 577586"/>
                        <a:gd name="connsiteY79" fmla="*/ 302622 h 884148"/>
                        <a:gd name="connsiteX80" fmla="*/ 381070 w 577586"/>
                        <a:gd name="connsiteY80" fmla="*/ 258506 h 884148"/>
                        <a:gd name="connsiteX81" fmla="*/ 385080 w 577586"/>
                        <a:gd name="connsiteY81" fmla="*/ 322674 h 884148"/>
                        <a:gd name="connsiteX82" fmla="*/ 425186 w 577586"/>
                        <a:gd name="connsiteY82" fmla="*/ 322674 h 884148"/>
                        <a:gd name="connsiteX83" fmla="*/ 413154 w 577586"/>
                        <a:gd name="connsiteY83" fmla="*/ 382832 h 884148"/>
                        <a:gd name="connsiteX84" fmla="*/ 369038 w 577586"/>
                        <a:gd name="connsiteY84" fmla="*/ 378822 h 884148"/>
                        <a:gd name="connsiteX85" fmla="*/ 304870 w 577586"/>
                        <a:gd name="connsiteY85" fmla="*/ 382832 h 884148"/>
                        <a:gd name="connsiteX86" fmla="*/ 316901 w 577586"/>
                        <a:gd name="connsiteY86" fmla="*/ 422937 h 884148"/>
                        <a:gd name="connsiteX87" fmla="*/ 373049 w 577586"/>
                        <a:gd name="connsiteY87" fmla="*/ 402885 h 884148"/>
                        <a:gd name="connsiteX88" fmla="*/ 429196 w 577586"/>
                        <a:gd name="connsiteY88" fmla="*/ 402885 h 884148"/>
                        <a:gd name="connsiteX89" fmla="*/ 441228 w 577586"/>
                        <a:gd name="connsiteY89" fmla="*/ 422937 h 884148"/>
                        <a:gd name="connsiteX90" fmla="*/ 373049 w 577586"/>
                        <a:gd name="connsiteY90" fmla="*/ 447001 h 884148"/>
                        <a:gd name="connsiteX91" fmla="*/ 397112 w 577586"/>
                        <a:gd name="connsiteY91" fmla="*/ 499137 h 884148"/>
                        <a:gd name="connsiteX92" fmla="*/ 405133 w 577586"/>
                        <a:gd name="connsiteY92" fmla="*/ 555285 h 884148"/>
                        <a:gd name="connsiteX93" fmla="*/ 401123 w 577586"/>
                        <a:gd name="connsiteY93" fmla="*/ 639506 h 884148"/>
                        <a:gd name="connsiteX94" fmla="*/ 481333 w 577586"/>
                        <a:gd name="connsiteY94" fmla="*/ 659558 h 884148"/>
                        <a:gd name="connsiteX95" fmla="*/ 445238 w 577586"/>
                        <a:gd name="connsiteY95" fmla="*/ 595390 h 884148"/>
                        <a:gd name="connsiteX96" fmla="*/ 545501 w 577586"/>
                        <a:gd name="connsiteY96" fmla="*/ 631485 h 884148"/>
                        <a:gd name="connsiteX97" fmla="*/ 545501 w 577586"/>
                        <a:gd name="connsiteY97" fmla="*/ 595390 h 884148"/>
                        <a:gd name="connsiteX98" fmla="*/ 529459 w 577586"/>
                        <a:gd name="connsiteY98" fmla="*/ 539243 h 884148"/>
                        <a:gd name="connsiteX99" fmla="*/ 473312 w 577586"/>
                        <a:gd name="connsiteY99" fmla="*/ 499137 h 884148"/>
                        <a:gd name="connsiteX100" fmla="*/ 453259 w 577586"/>
                        <a:gd name="connsiteY100" fmla="*/ 414916 h 884148"/>
                        <a:gd name="connsiteX101" fmla="*/ 437217 w 577586"/>
                        <a:gd name="connsiteY101" fmla="*/ 298611 h 884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</a:cxnLst>
                      <a:rect l="l" t="t" r="r" b="b"/>
                      <a:pathLst>
                        <a:path w="577586" h="884148">
                          <a:moveTo>
                            <a:pt x="577586" y="884148"/>
                          </a:moveTo>
                          <a:cubicBezTo>
                            <a:pt x="564885" y="848721"/>
                            <a:pt x="552185" y="813295"/>
                            <a:pt x="529459" y="807948"/>
                          </a:cubicBezTo>
                          <a:cubicBezTo>
                            <a:pt x="506733" y="802601"/>
                            <a:pt x="457938" y="856743"/>
                            <a:pt x="441228" y="852064"/>
                          </a:cubicBezTo>
                          <a:cubicBezTo>
                            <a:pt x="424517" y="847385"/>
                            <a:pt x="419170" y="791906"/>
                            <a:pt x="429196" y="779874"/>
                          </a:cubicBezTo>
                          <a:cubicBezTo>
                            <a:pt x="439222" y="767842"/>
                            <a:pt x="492697" y="791905"/>
                            <a:pt x="501386" y="779874"/>
                          </a:cubicBezTo>
                          <a:cubicBezTo>
                            <a:pt x="510075" y="767843"/>
                            <a:pt x="500717" y="720385"/>
                            <a:pt x="481333" y="707685"/>
                          </a:cubicBezTo>
                          <a:cubicBezTo>
                            <a:pt x="461949" y="694985"/>
                            <a:pt x="402459" y="697658"/>
                            <a:pt x="385080" y="703674"/>
                          </a:cubicBezTo>
                          <a:cubicBezTo>
                            <a:pt x="367701" y="709690"/>
                            <a:pt x="374385" y="729742"/>
                            <a:pt x="377059" y="743779"/>
                          </a:cubicBezTo>
                          <a:cubicBezTo>
                            <a:pt x="379733" y="757816"/>
                            <a:pt x="405802" y="775195"/>
                            <a:pt x="401123" y="787895"/>
                          </a:cubicBezTo>
                          <a:cubicBezTo>
                            <a:pt x="396444" y="800595"/>
                            <a:pt x="368370" y="824658"/>
                            <a:pt x="348986" y="819979"/>
                          </a:cubicBezTo>
                          <a:cubicBezTo>
                            <a:pt x="329602" y="815300"/>
                            <a:pt x="297517" y="765838"/>
                            <a:pt x="284817" y="759822"/>
                          </a:cubicBezTo>
                          <a:cubicBezTo>
                            <a:pt x="272117" y="753806"/>
                            <a:pt x="276128" y="796585"/>
                            <a:pt x="272786" y="783885"/>
                          </a:cubicBezTo>
                          <a:cubicBezTo>
                            <a:pt x="269444" y="771185"/>
                            <a:pt x="274123" y="700333"/>
                            <a:pt x="264765" y="683622"/>
                          </a:cubicBezTo>
                          <a:cubicBezTo>
                            <a:pt x="255407" y="666911"/>
                            <a:pt x="228670" y="670922"/>
                            <a:pt x="216638" y="683622"/>
                          </a:cubicBezTo>
                          <a:cubicBezTo>
                            <a:pt x="204606" y="696322"/>
                            <a:pt x="206612" y="762496"/>
                            <a:pt x="192575" y="759822"/>
                          </a:cubicBezTo>
                          <a:cubicBezTo>
                            <a:pt x="178538" y="757148"/>
                            <a:pt x="156480" y="686963"/>
                            <a:pt x="132417" y="667579"/>
                          </a:cubicBezTo>
                          <a:cubicBezTo>
                            <a:pt x="108354" y="648195"/>
                            <a:pt x="64238" y="658890"/>
                            <a:pt x="48196" y="643516"/>
                          </a:cubicBezTo>
                          <a:cubicBezTo>
                            <a:pt x="32154" y="628142"/>
                            <a:pt x="22128" y="576674"/>
                            <a:pt x="36165" y="575337"/>
                          </a:cubicBezTo>
                          <a:cubicBezTo>
                            <a:pt x="50202" y="574000"/>
                            <a:pt x="119717" y="642179"/>
                            <a:pt x="132417" y="635495"/>
                          </a:cubicBezTo>
                          <a:cubicBezTo>
                            <a:pt x="145117" y="628811"/>
                            <a:pt x="108355" y="539911"/>
                            <a:pt x="112365" y="535232"/>
                          </a:cubicBezTo>
                          <a:cubicBezTo>
                            <a:pt x="116375" y="530553"/>
                            <a:pt x="141775" y="588038"/>
                            <a:pt x="156480" y="607422"/>
                          </a:cubicBezTo>
                          <a:cubicBezTo>
                            <a:pt x="171185" y="626806"/>
                            <a:pt x="185222" y="652205"/>
                            <a:pt x="200596" y="651537"/>
                          </a:cubicBezTo>
                          <a:cubicBezTo>
                            <a:pt x="215970" y="650869"/>
                            <a:pt x="251397" y="617448"/>
                            <a:pt x="248723" y="603411"/>
                          </a:cubicBezTo>
                          <a:cubicBezTo>
                            <a:pt x="246049" y="589374"/>
                            <a:pt x="185222" y="574000"/>
                            <a:pt x="184554" y="567316"/>
                          </a:cubicBezTo>
                          <a:cubicBezTo>
                            <a:pt x="183886" y="560632"/>
                            <a:pt x="228001" y="559295"/>
                            <a:pt x="244712" y="563306"/>
                          </a:cubicBezTo>
                          <a:cubicBezTo>
                            <a:pt x="261423" y="567317"/>
                            <a:pt x="278133" y="572663"/>
                            <a:pt x="284817" y="591379"/>
                          </a:cubicBezTo>
                          <a:cubicBezTo>
                            <a:pt x="291501" y="610095"/>
                            <a:pt x="278801" y="674264"/>
                            <a:pt x="284817" y="675601"/>
                          </a:cubicBezTo>
                          <a:cubicBezTo>
                            <a:pt x="290833" y="676938"/>
                            <a:pt x="303533" y="612101"/>
                            <a:pt x="320912" y="599401"/>
                          </a:cubicBezTo>
                          <a:cubicBezTo>
                            <a:pt x="338291" y="586701"/>
                            <a:pt x="379733" y="613438"/>
                            <a:pt x="389091" y="599401"/>
                          </a:cubicBezTo>
                          <a:cubicBezTo>
                            <a:pt x="398449" y="585364"/>
                            <a:pt x="387754" y="529216"/>
                            <a:pt x="377059" y="515179"/>
                          </a:cubicBezTo>
                          <a:cubicBezTo>
                            <a:pt x="366364" y="501142"/>
                            <a:pt x="338291" y="509831"/>
                            <a:pt x="324923" y="515179"/>
                          </a:cubicBezTo>
                          <a:cubicBezTo>
                            <a:pt x="311555" y="520526"/>
                            <a:pt x="314896" y="543922"/>
                            <a:pt x="296849" y="547264"/>
                          </a:cubicBezTo>
                          <a:cubicBezTo>
                            <a:pt x="278802" y="550606"/>
                            <a:pt x="219312" y="547264"/>
                            <a:pt x="216638" y="535232"/>
                          </a:cubicBezTo>
                          <a:cubicBezTo>
                            <a:pt x="213964" y="523200"/>
                            <a:pt x="262091" y="479753"/>
                            <a:pt x="280807" y="475074"/>
                          </a:cubicBezTo>
                          <a:cubicBezTo>
                            <a:pt x="299523" y="470395"/>
                            <a:pt x="316902" y="509832"/>
                            <a:pt x="328933" y="507158"/>
                          </a:cubicBezTo>
                          <a:cubicBezTo>
                            <a:pt x="340964" y="504484"/>
                            <a:pt x="359012" y="468390"/>
                            <a:pt x="352996" y="459032"/>
                          </a:cubicBezTo>
                          <a:cubicBezTo>
                            <a:pt x="346980" y="449674"/>
                            <a:pt x="302864" y="465716"/>
                            <a:pt x="292838" y="451011"/>
                          </a:cubicBezTo>
                          <a:cubicBezTo>
                            <a:pt x="282812" y="436306"/>
                            <a:pt x="300859" y="384169"/>
                            <a:pt x="292838" y="370801"/>
                          </a:cubicBezTo>
                          <a:cubicBezTo>
                            <a:pt x="284817" y="357433"/>
                            <a:pt x="260086" y="374812"/>
                            <a:pt x="244712" y="370801"/>
                          </a:cubicBezTo>
                          <a:cubicBezTo>
                            <a:pt x="229338" y="366790"/>
                            <a:pt x="207949" y="342058"/>
                            <a:pt x="200596" y="346737"/>
                          </a:cubicBezTo>
                          <a:cubicBezTo>
                            <a:pt x="193243" y="351416"/>
                            <a:pt x="191906" y="385505"/>
                            <a:pt x="200596" y="398874"/>
                          </a:cubicBezTo>
                          <a:cubicBezTo>
                            <a:pt x="209285" y="412242"/>
                            <a:pt x="256075" y="412911"/>
                            <a:pt x="252733" y="426948"/>
                          </a:cubicBezTo>
                          <a:cubicBezTo>
                            <a:pt x="249391" y="440985"/>
                            <a:pt x="195249" y="464379"/>
                            <a:pt x="180544" y="483095"/>
                          </a:cubicBezTo>
                          <a:cubicBezTo>
                            <a:pt x="165839" y="501811"/>
                            <a:pt x="162496" y="547264"/>
                            <a:pt x="164501" y="539243"/>
                          </a:cubicBezTo>
                          <a:cubicBezTo>
                            <a:pt x="166506" y="531222"/>
                            <a:pt x="197254" y="455022"/>
                            <a:pt x="192575" y="434969"/>
                          </a:cubicBezTo>
                          <a:cubicBezTo>
                            <a:pt x="187896" y="414916"/>
                            <a:pt x="145786" y="410906"/>
                            <a:pt x="136428" y="418927"/>
                          </a:cubicBezTo>
                          <a:cubicBezTo>
                            <a:pt x="127070" y="426948"/>
                            <a:pt x="141107" y="464379"/>
                            <a:pt x="136428" y="483095"/>
                          </a:cubicBezTo>
                          <a:cubicBezTo>
                            <a:pt x="131749" y="501811"/>
                            <a:pt x="125733" y="525875"/>
                            <a:pt x="108354" y="531222"/>
                          </a:cubicBezTo>
                          <a:cubicBezTo>
                            <a:pt x="90975" y="536569"/>
                            <a:pt x="44185" y="527211"/>
                            <a:pt x="32154" y="515179"/>
                          </a:cubicBezTo>
                          <a:cubicBezTo>
                            <a:pt x="20123" y="503147"/>
                            <a:pt x="41512" y="471732"/>
                            <a:pt x="36165" y="459032"/>
                          </a:cubicBezTo>
                          <a:cubicBezTo>
                            <a:pt x="30818" y="446332"/>
                            <a:pt x="1407" y="451679"/>
                            <a:pt x="70" y="438979"/>
                          </a:cubicBezTo>
                          <a:cubicBezTo>
                            <a:pt x="-1267" y="426279"/>
                            <a:pt x="16781" y="400211"/>
                            <a:pt x="28144" y="382832"/>
                          </a:cubicBezTo>
                          <a:cubicBezTo>
                            <a:pt x="39507" y="365453"/>
                            <a:pt x="58223" y="336043"/>
                            <a:pt x="68249" y="334706"/>
                          </a:cubicBezTo>
                          <a:cubicBezTo>
                            <a:pt x="78275" y="333369"/>
                            <a:pt x="76938" y="366790"/>
                            <a:pt x="88301" y="374811"/>
                          </a:cubicBezTo>
                          <a:cubicBezTo>
                            <a:pt x="99664" y="382832"/>
                            <a:pt x="123728" y="387511"/>
                            <a:pt x="136428" y="382832"/>
                          </a:cubicBezTo>
                          <a:cubicBezTo>
                            <a:pt x="149128" y="378153"/>
                            <a:pt x="173859" y="364784"/>
                            <a:pt x="164501" y="346737"/>
                          </a:cubicBezTo>
                          <a:cubicBezTo>
                            <a:pt x="155143" y="328690"/>
                            <a:pt x="94317" y="297943"/>
                            <a:pt x="80280" y="274548"/>
                          </a:cubicBezTo>
                          <a:cubicBezTo>
                            <a:pt x="66243" y="251153"/>
                            <a:pt x="70922" y="217732"/>
                            <a:pt x="80280" y="206369"/>
                          </a:cubicBezTo>
                          <a:cubicBezTo>
                            <a:pt x="89638" y="195006"/>
                            <a:pt x="119717" y="197680"/>
                            <a:pt x="136428" y="206369"/>
                          </a:cubicBezTo>
                          <a:cubicBezTo>
                            <a:pt x="153139" y="215058"/>
                            <a:pt x="177202" y="239122"/>
                            <a:pt x="180544" y="258506"/>
                          </a:cubicBezTo>
                          <a:cubicBezTo>
                            <a:pt x="183886" y="277890"/>
                            <a:pt x="148459" y="315990"/>
                            <a:pt x="156480" y="322674"/>
                          </a:cubicBezTo>
                          <a:cubicBezTo>
                            <a:pt x="164501" y="329358"/>
                            <a:pt x="219312" y="317995"/>
                            <a:pt x="228670" y="298611"/>
                          </a:cubicBezTo>
                          <a:cubicBezTo>
                            <a:pt x="238028" y="279227"/>
                            <a:pt x="222654" y="222411"/>
                            <a:pt x="212628" y="206369"/>
                          </a:cubicBezTo>
                          <a:cubicBezTo>
                            <a:pt x="202602" y="190327"/>
                            <a:pt x="175196" y="209711"/>
                            <a:pt x="168512" y="202358"/>
                          </a:cubicBezTo>
                          <a:cubicBezTo>
                            <a:pt x="161828" y="195005"/>
                            <a:pt x="181881" y="168937"/>
                            <a:pt x="172523" y="162253"/>
                          </a:cubicBezTo>
                          <a:cubicBezTo>
                            <a:pt x="163165" y="155569"/>
                            <a:pt x="121054" y="172279"/>
                            <a:pt x="112365" y="162253"/>
                          </a:cubicBezTo>
                          <a:cubicBezTo>
                            <a:pt x="103675" y="152227"/>
                            <a:pt x="107686" y="109448"/>
                            <a:pt x="120386" y="102095"/>
                          </a:cubicBezTo>
                          <a:cubicBezTo>
                            <a:pt x="133086" y="94742"/>
                            <a:pt x="183218" y="122816"/>
                            <a:pt x="188565" y="118137"/>
                          </a:cubicBezTo>
                          <a:cubicBezTo>
                            <a:pt x="193912" y="113458"/>
                            <a:pt x="155812" y="92069"/>
                            <a:pt x="152470" y="74022"/>
                          </a:cubicBezTo>
                          <a:cubicBezTo>
                            <a:pt x="149128" y="55975"/>
                            <a:pt x="152470" y="20548"/>
                            <a:pt x="168512" y="9853"/>
                          </a:cubicBezTo>
                          <a:cubicBezTo>
                            <a:pt x="184554" y="-842"/>
                            <a:pt x="232681" y="-5521"/>
                            <a:pt x="248723" y="9853"/>
                          </a:cubicBezTo>
                          <a:cubicBezTo>
                            <a:pt x="264765" y="25227"/>
                            <a:pt x="269444" y="80705"/>
                            <a:pt x="264765" y="102095"/>
                          </a:cubicBezTo>
                          <a:cubicBezTo>
                            <a:pt x="260086" y="123485"/>
                            <a:pt x="223323" y="119474"/>
                            <a:pt x="220649" y="138190"/>
                          </a:cubicBezTo>
                          <a:cubicBezTo>
                            <a:pt x="217975" y="156906"/>
                            <a:pt x="236692" y="217064"/>
                            <a:pt x="248723" y="214390"/>
                          </a:cubicBezTo>
                          <a:cubicBezTo>
                            <a:pt x="260754" y="211716"/>
                            <a:pt x="278133" y="128832"/>
                            <a:pt x="292838" y="122148"/>
                          </a:cubicBezTo>
                          <a:cubicBezTo>
                            <a:pt x="307543" y="115464"/>
                            <a:pt x="328264" y="150890"/>
                            <a:pt x="336954" y="174285"/>
                          </a:cubicBezTo>
                          <a:cubicBezTo>
                            <a:pt x="345644" y="197680"/>
                            <a:pt x="353664" y="246474"/>
                            <a:pt x="344975" y="262516"/>
                          </a:cubicBezTo>
                          <a:cubicBezTo>
                            <a:pt x="336285" y="278558"/>
                            <a:pt x="292838" y="262516"/>
                            <a:pt x="284817" y="270537"/>
                          </a:cubicBezTo>
                          <a:cubicBezTo>
                            <a:pt x="276796" y="278558"/>
                            <a:pt x="283480" y="305295"/>
                            <a:pt x="296849" y="310643"/>
                          </a:cubicBezTo>
                          <a:cubicBezTo>
                            <a:pt x="310217" y="315990"/>
                            <a:pt x="350991" y="311311"/>
                            <a:pt x="365028" y="302622"/>
                          </a:cubicBezTo>
                          <a:cubicBezTo>
                            <a:pt x="379065" y="293933"/>
                            <a:pt x="377728" y="255164"/>
                            <a:pt x="381070" y="258506"/>
                          </a:cubicBezTo>
                          <a:cubicBezTo>
                            <a:pt x="384412" y="261848"/>
                            <a:pt x="377727" y="311979"/>
                            <a:pt x="385080" y="322674"/>
                          </a:cubicBezTo>
                          <a:cubicBezTo>
                            <a:pt x="392433" y="333369"/>
                            <a:pt x="420507" y="312648"/>
                            <a:pt x="425186" y="322674"/>
                          </a:cubicBezTo>
                          <a:cubicBezTo>
                            <a:pt x="429865" y="332700"/>
                            <a:pt x="422512" y="373474"/>
                            <a:pt x="413154" y="382832"/>
                          </a:cubicBezTo>
                          <a:cubicBezTo>
                            <a:pt x="403796" y="392190"/>
                            <a:pt x="387085" y="378822"/>
                            <a:pt x="369038" y="378822"/>
                          </a:cubicBezTo>
                          <a:cubicBezTo>
                            <a:pt x="350991" y="378822"/>
                            <a:pt x="313559" y="375479"/>
                            <a:pt x="304870" y="382832"/>
                          </a:cubicBezTo>
                          <a:cubicBezTo>
                            <a:pt x="296180" y="390184"/>
                            <a:pt x="305538" y="419595"/>
                            <a:pt x="316901" y="422937"/>
                          </a:cubicBezTo>
                          <a:cubicBezTo>
                            <a:pt x="328264" y="426279"/>
                            <a:pt x="354333" y="406227"/>
                            <a:pt x="373049" y="402885"/>
                          </a:cubicBezTo>
                          <a:cubicBezTo>
                            <a:pt x="391765" y="399543"/>
                            <a:pt x="417833" y="399543"/>
                            <a:pt x="429196" y="402885"/>
                          </a:cubicBezTo>
                          <a:cubicBezTo>
                            <a:pt x="440559" y="406227"/>
                            <a:pt x="450586" y="415584"/>
                            <a:pt x="441228" y="422937"/>
                          </a:cubicBezTo>
                          <a:cubicBezTo>
                            <a:pt x="431870" y="430290"/>
                            <a:pt x="380402" y="434301"/>
                            <a:pt x="373049" y="447001"/>
                          </a:cubicBezTo>
                          <a:cubicBezTo>
                            <a:pt x="365696" y="459701"/>
                            <a:pt x="391765" y="481090"/>
                            <a:pt x="397112" y="499137"/>
                          </a:cubicBezTo>
                          <a:cubicBezTo>
                            <a:pt x="402459" y="517184"/>
                            <a:pt x="404465" y="531890"/>
                            <a:pt x="405133" y="555285"/>
                          </a:cubicBezTo>
                          <a:cubicBezTo>
                            <a:pt x="405801" y="578680"/>
                            <a:pt x="388423" y="622127"/>
                            <a:pt x="401123" y="639506"/>
                          </a:cubicBezTo>
                          <a:cubicBezTo>
                            <a:pt x="413823" y="656885"/>
                            <a:pt x="473981" y="666911"/>
                            <a:pt x="481333" y="659558"/>
                          </a:cubicBezTo>
                          <a:cubicBezTo>
                            <a:pt x="488685" y="652205"/>
                            <a:pt x="434544" y="600069"/>
                            <a:pt x="445238" y="595390"/>
                          </a:cubicBezTo>
                          <a:cubicBezTo>
                            <a:pt x="455932" y="590711"/>
                            <a:pt x="528791" y="631485"/>
                            <a:pt x="545501" y="631485"/>
                          </a:cubicBezTo>
                          <a:cubicBezTo>
                            <a:pt x="562211" y="631485"/>
                            <a:pt x="548175" y="610764"/>
                            <a:pt x="545501" y="595390"/>
                          </a:cubicBezTo>
                          <a:cubicBezTo>
                            <a:pt x="542827" y="580016"/>
                            <a:pt x="541490" y="555285"/>
                            <a:pt x="529459" y="539243"/>
                          </a:cubicBezTo>
                          <a:cubicBezTo>
                            <a:pt x="517427" y="523201"/>
                            <a:pt x="486012" y="519858"/>
                            <a:pt x="473312" y="499137"/>
                          </a:cubicBezTo>
                          <a:cubicBezTo>
                            <a:pt x="460612" y="478416"/>
                            <a:pt x="459275" y="448337"/>
                            <a:pt x="453259" y="414916"/>
                          </a:cubicBezTo>
                          <a:cubicBezTo>
                            <a:pt x="447243" y="381495"/>
                            <a:pt x="442230" y="340053"/>
                            <a:pt x="437217" y="298611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63500">
                <a:schemeClr val="accent6">
                  <a:lumMod val="60000"/>
                  <a:lumOff val="4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0D7B10A1-2E4A-9243-A99C-9A2A9B663AC3}"/>
                </a:ext>
              </a:extLst>
            </p:cNvPr>
            <p:cNvSpPr/>
            <p:nvPr/>
          </p:nvSpPr>
          <p:spPr>
            <a:xfrm>
              <a:off x="6669782" y="4648110"/>
              <a:ext cx="761867" cy="727626"/>
            </a:xfrm>
            <a:custGeom>
              <a:avLst/>
              <a:gdLst>
                <a:gd name="connsiteX0" fmla="*/ 785786 w 1150822"/>
                <a:gd name="connsiteY0" fmla="*/ 1094964 h 1099100"/>
                <a:gd name="connsiteX1" fmla="*/ 986313 w 1150822"/>
                <a:gd name="connsiteY1" fmla="*/ 1010743 h 1099100"/>
                <a:gd name="connsiteX2" fmla="*/ 1146734 w 1150822"/>
                <a:gd name="connsiteY2" fmla="*/ 866364 h 1099100"/>
                <a:gd name="connsiteX3" fmla="*/ 1094597 w 1150822"/>
                <a:gd name="connsiteY3" fmla="*/ 629743 h 1099100"/>
                <a:gd name="connsiteX4" fmla="*/ 1002355 w 1150822"/>
                <a:gd name="connsiteY4" fmla="*/ 344995 h 1099100"/>
                <a:gd name="connsiteX5" fmla="*/ 882039 w 1150822"/>
                <a:gd name="connsiteY5" fmla="*/ 168532 h 1099100"/>
                <a:gd name="connsiteX6" fmla="*/ 809850 w 1150822"/>
                <a:gd name="connsiteY6" fmla="*/ 48216 h 1099100"/>
                <a:gd name="connsiteX7" fmla="*/ 677502 w 1150822"/>
                <a:gd name="connsiteY7" fmla="*/ 90 h 1099100"/>
                <a:gd name="connsiteX8" fmla="*/ 480986 w 1150822"/>
                <a:gd name="connsiteY8" fmla="*/ 36185 h 1099100"/>
                <a:gd name="connsiteX9" fmla="*/ 344629 w 1150822"/>
                <a:gd name="connsiteY9" fmla="*/ 36185 h 1099100"/>
                <a:gd name="connsiteX10" fmla="*/ 184207 w 1150822"/>
                <a:gd name="connsiteY10" fmla="*/ 144469 h 1099100"/>
                <a:gd name="connsiteX11" fmla="*/ 116029 w 1150822"/>
                <a:gd name="connsiteY11" fmla="*/ 288848 h 1099100"/>
                <a:gd name="connsiteX12" fmla="*/ 55871 w 1150822"/>
                <a:gd name="connsiteY12" fmla="*/ 441248 h 1099100"/>
                <a:gd name="connsiteX13" fmla="*/ 55871 w 1150822"/>
                <a:gd name="connsiteY13" fmla="*/ 537501 h 1099100"/>
                <a:gd name="connsiteX14" fmla="*/ 3734 w 1150822"/>
                <a:gd name="connsiteY14" fmla="*/ 653806 h 1099100"/>
                <a:gd name="connsiteX15" fmla="*/ 31807 w 1150822"/>
                <a:gd name="connsiteY15" fmla="*/ 725995 h 1099100"/>
                <a:gd name="connsiteX16" fmla="*/ 3734 w 1150822"/>
                <a:gd name="connsiteY16" fmla="*/ 842301 h 1099100"/>
                <a:gd name="connsiteX17" fmla="*/ 132071 w 1150822"/>
                <a:gd name="connsiteY17" fmla="*/ 950585 h 1099100"/>
                <a:gd name="connsiteX18" fmla="*/ 184207 w 1150822"/>
                <a:gd name="connsiteY18" fmla="*/ 1022774 h 1099100"/>
                <a:gd name="connsiteX19" fmla="*/ 368692 w 1150822"/>
                <a:gd name="connsiteY19" fmla="*/ 1062879 h 1099100"/>
                <a:gd name="connsiteX20" fmla="*/ 569218 w 1150822"/>
                <a:gd name="connsiteY20" fmla="*/ 1038816 h 1099100"/>
                <a:gd name="connsiteX21" fmla="*/ 673492 w 1150822"/>
                <a:gd name="connsiteY21" fmla="*/ 1082932 h 1099100"/>
                <a:gd name="connsiteX22" fmla="*/ 785786 w 1150822"/>
                <a:gd name="connsiteY22" fmla="*/ 1094964 h 109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822" h="1099100">
                  <a:moveTo>
                    <a:pt x="785786" y="1094964"/>
                  </a:moveTo>
                  <a:cubicBezTo>
                    <a:pt x="837923" y="1082933"/>
                    <a:pt x="926155" y="1048843"/>
                    <a:pt x="986313" y="1010743"/>
                  </a:cubicBezTo>
                  <a:cubicBezTo>
                    <a:pt x="1046471" y="972643"/>
                    <a:pt x="1128687" y="929864"/>
                    <a:pt x="1146734" y="866364"/>
                  </a:cubicBezTo>
                  <a:cubicBezTo>
                    <a:pt x="1164781" y="802864"/>
                    <a:pt x="1118660" y="716638"/>
                    <a:pt x="1094597" y="629743"/>
                  </a:cubicBezTo>
                  <a:cubicBezTo>
                    <a:pt x="1070534" y="542848"/>
                    <a:pt x="1037781" y="421863"/>
                    <a:pt x="1002355" y="344995"/>
                  </a:cubicBezTo>
                  <a:cubicBezTo>
                    <a:pt x="966929" y="268127"/>
                    <a:pt x="914123" y="217995"/>
                    <a:pt x="882039" y="168532"/>
                  </a:cubicBezTo>
                  <a:cubicBezTo>
                    <a:pt x="849955" y="119069"/>
                    <a:pt x="843940" y="76290"/>
                    <a:pt x="809850" y="48216"/>
                  </a:cubicBezTo>
                  <a:cubicBezTo>
                    <a:pt x="775760" y="20142"/>
                    <a:pt x="732313" y="2095"/>
                    <a:pt x="677502" y="90"/>
                  </a:cubicBezTo>
                  <a:cubicBezTo>
                    <a:pt x="622691" y="-1915"/>
                    <a:pt x="536465" y="30169"/>
                    <a:pt x="480986" y="36185"/>
                  </a:cubicBezTo>
                  <a:cubicBezTo>
                    <a:pt x="425507" y="42201"/>
                    <a:pt x="394092" y="18138"/>
                    <a:pt x="344629" y="36185"/>
                  </a:cubicBezTo>
                  <a:cubicBezTo>
                    <a:pt x="295166" y="54232"/>
                    <a:pt x="222307" y="102358"/>
                    <a:pt x="184207" y="144469"/>
                  </a:cubicBezTo>
                  <a:cubicBezTo>
                    <a:pt x="146107" y="186579"/>
                    <a:pt x="137418" y="239385"/>
                    <a:pt x="116029" y="288848"/>
                  </a:cubicBezTo>
                  <a:cubicBezTo>
                    <a:pt x="94640" y="338311"/>
                    <a:pt x="65897" y="399806"/>
                    <a:pt x="55871" y="441248"/>
                  </a:cubicBezTo>
                  <a:cubicBezTo>
                    <a:pt x="45845" y="482690"/>
                    <a:pt x="64560" y="502075"/>
                    <a:pt x="55871" y="537501"/>
                  </a:cubicBezTo>
                  <a:cubicBezTo>
                    <a:pt x="47182" y="572927"/>
                    <a:pt x="7745" y="622390"/>
                    <a:pt x="3734" y="653806"/>
                  </a:cubicBezTo>
                  <a:cubicBezTo>
                    <a:pt x="-277" y="685222"/>
                    <a:pt x="31807" y="694579"/>
                    <a:pt x="31807" y="725995"/>
                  </a:cubicBezTo>
                  <a:cubicBezTo>
                    <a:pt x="31807" y="757411"/>
                    <a:pt x="-12977" y="804869"/>
                    <a:pt x="3734" y="842301"/>
                  </a:cubicBezTo>
                  <a:cubicBezTo>
                    <a:pt x="20445" y="879733"/>
                    <a:pt x="101992" y="920506"/>
                    <a:pt x="132071" y="950585"/>
                  </a:cubicBezTo>
                  <a:cubicBezTo>
                    <a:pt x="162150" y="980664"/>
                    <a:pt x="144770" y="1004058"/>
                    <a:pt x="184207" y="1022774"/>
                  </a:cubicBezTo>
                  <a:cubicBezTo>
                    <a:pt x="223644" y="1041490"/>
                    <a:pt x="304524" y="1060205"/>
                    <a:pt x="368692" y="1062879"/>
                  </a:cubicBezTo>
                  <a:cubicBezTo>
                    <a:pt x="432860" y="1065553"/>
                    <a:pt x="518418" y="1035474"/>
                    <a:pt x="569218" y="1038816"/>
                  </a:cubicBezTo>
                  <a:cubicBezTo>
                    <a:pt x="620018" y="1042158"/>
                    <a:pt x="633387" y="1076248"/>
                    <a:pt x="673492" y="1082932"/>
                  </a:cubicBezTo>
                  <a:cubicBezTo>
                    <a:pt x="713597" y="1089616"/>
                    <a:pt x="733649" y="1106995"/>
                    <a:pt x="785786" y="1094964"/>
                  </a:cubicBezTo>
                  <a:close/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79B4E8EA-254C-6D40-9C84-C1A38EAB338F}"/>
                </a:ext>
              </a:extLst>
            </p:cNvPr>
            <p:cNvSpPr/>
            <p:nvPr/>
          </p:nvSpPr>
          <p:spPr>
            <a:xfrm>
              <a:off x="6531268" y="4437984"/>
              <a:ext cx="106391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cap="small" dirty="0">
                  <a:solidFill>
                    <a:schemeClr val="accent6"/>
                  </a:solidFill>
                  <a:latin typeface="Corbel" panose="020B0503020204020204" pitchFamily="34" charset="0"/>
                  <a:cs typeface="Futura Medium" panose="020B0602020204020303" pitchFamily="34" charset="-79"/>
                </a:rPr>
                <a:t>linear</a:t>
              </a:r>
              <a:r>
                <a:rPr kumimoji="0" lang="en-US" sz="800" b="1" i="0" u="none" strike="noStrike" kern="1200" cap="small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 pattern</a:t>
              </a: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4DBB6876-4895-F34E-8B0E-DEE6910DCB0E}"/>
                </a:ext>
              </a:extLst>
            </p:cNvPr>
            <p:cNvSpPr/>
            <p:nvPr/>
          </p:nvSpPr>
          <p:spPr>
            <a:xfrm>
              <a:off x="7210013" y="4568996"/>
              <a:ext cx="32118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small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i</a:t>
              </a:r>
              <a:r>
                <a:rPr kumimoji="0" lang="en-US" sz="800" b="0" i="0" u="none" strike="noStrike" kern="1200" cap="small" spc="0" normalizeH="0" baseline="-2500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g</a:t>
              </a:r>
              <a:r>
                <a:rPr kumimoji="0" lang="en-US" sz="800" b="0" i="0" u="none" strike="noStrike" kern="1200" cap="small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g</a:t>
              </a:r>
            </a:p>
          </p:txBody>
        </p:sp>
      </p:grpSp>
      <p:sp>
        <p:nvSpPr>
          <p:cNvPr id="495" name="Rectangle 494">
            <a:extLst>
              <a:ext uri="{FF2B5EF4-FFF2-40B4-BE49-F238E27FC236}">
                <a16:creationId xmlns:a16="http://schemas.microsoft.com/office/drawing/2014/main" id="{00BF5741-BCD9-2743-9001-8F213837FD2A}"/>
              </a:ext>
            </a:extLst>
          </p:cNvPr>
          <p:cNvSpPr/>
          <p:nvPr/>
        </p:nvSpPr>
        <p:spPr>
          <a:xfrm>
            <a:off x="-21117" y="5989133"/>
            <a:ext cx="339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/>
              <a:t>· </a:t>
            </a:r>
            <a:r>
              <a:rPr lang="en-US" sz="900" b="1" dirty="0">
                <a:solidFill>
                  <a:schemeClr val="accent2"/>
                </a:solidFill>
              </a:rPr>
              <a:t>AAV</a:t>
            </a:r>
            <a:r>
              <a:rPr lang="en-US" sz="900" b="1" dirty="0"/>
              <a:t>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ANCA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activates primed neutrophils </a:t>
            </a:r>
            <a:r>
              <a:rPr lang="en-US" sz="900" b="0" i="0" dirty="0">
                <a:solidFill>
                  <a:srgbClr val="292929"/>
                </a:solidFill>
                <a:effectLst/>
                <a:latin typeface="sohne"/>
              </a:rPr>
              <a:t>⇢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vessel endothelial damage &amp;  inflammation;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Granulomatous inflammation </a:t>
            </a:r>
            <a:r>
              <a:rPr lang="en-US" sz="900" dirty="0">
                <a:solidFill>
                  <a:srgbClr val="000000"/>
                </a:solidFill>
              </a:rPr>
              <a:t>(cell-mediated immunity)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in some forms of AAV (GPA, EGPA)</a:t>
            </a:r>
          </a:p>
          <a:p>
            <a:pPr>
              <a:defRPr/>
            </a:pPr>
            <a:r>
              <a:rPr lang="en-US" sz="900" b="1" dirty="0"/>
              <a:t>· </a:t>
            </a:r>
            <a:r>
              <a:rPr lang="en-US" sz="900" b="1" dirty="0">
                <a:solidFill>
                  <a:schemeClr val="accent6"/>
                </a:solidFill>
              </a:rPr>
              <a:t>GBM</a:t>
            </a:r>
            <a:r>
              <a:rPr lang="en-US" sz="900" b="1" dirty="0"/>
              <a:t>: </a:t>
            </a:r>
            <a:r>
              <a:rPr lang="en-US" sz="900" dirty="0">
                <a:solidFill>
                  <a:srgbClr val="000000"/>
                </a:solidFill>
                <a:hlinkClick r:id="rId10"/>
              </a:rPr>
              <a:t>Auto-antibodies against ⍺3 chain of type IV collagen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distrupting</a:t>
            </a:r>
            <a:r>
              <a:rPr lang="en-US" sz="900" dirty="0">
                <a:solidFill>
                  <a:srgbClr val="000000"/>
                </a:solidFill>
              </a:rPr>
              <a:t> the basement membrane integrity in lungs and kidney.</a:t>
            </a:r>
            <a:endParaRPr lang="en-US" sz="900" dirty="0">
              <a:solidFill>
                <a:srgbClr val="000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900" b="1" dirty="0"/>
              <a:t>· 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Environmental risk factors: silica exposure (AAV), smoking (GBM)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844BDEF-E69E-4A48-ABEB-0EE3A171F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603" y="323748"/>
            <a:ext cx="126795" cy="126795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6EB90262-A81A-4241-B312-D4ABACAA58A5}"/>
              </a:ext>
            </a:extLst>
          </p:cNvPr>
          <p:cNvSpPr/>
          <p:nvPr/>
        </p:nvSpPr>
        <p:spPr>
          <a:xfrm>
            <a:off x="3119784" y="2466542"/>
            <a:ext cx="12218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AUTO-ANTIBODIES: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D5480C8-8AFC-451B-92E6-744CD6D6D686}"/>
              </a:ext>
            </a:extLst>
          </p:cNvPr>
          <p:cNvSpPr/>
          <p:nvPr/>
        </p:nvSpPr>
        <p:spPr>
          <a:xfrm>
            <a:off x="3151057" y="2610353"/>
            <a:ext cx="3013280" cy="46166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800" b="0" i="0" dirty="0">
                <a:solidFill>
                  <a:srgbClr val="292929"/>
                </a:solidFill>
                <a:effectLst/>
                <a:latin typeface="sohne"/>
              </a:rPr>
              <a:t>⇢ usually </a:t>
            </a:r>
            <a:r>
              <a:rPr lang="en-US" sz="800" b="1" i="0" dirty="0">
                <a:solidFill>
                  <a:srgbClr val="292929"/>
                </a:solidFill>
                <a:effectLst/>
                <a:latin typeface="sohne"/>
              </a:rPr>
              <a:t>p</a:t>
            </a:r>
            <a:r>
              <a:rPr lang="en-US" sz="800" b="0" i="0" dirty="0">
                <a:solidFill>
                  <a:srgbClr val="292929"/>
                </a:solidFill>
                <a:effectLst/>
                <a:latin typeface="sohne"/>
              </a:rPr>
              <a:t>-ANCA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800" b="1" dirty="0">
                <a:solidFill>
                  <a:schemeClr val="accent2"/>
                </a:solidFill>
                <a:latin typeface="sohne"/>
              </a:rPr>
              <a:t>GPA</a:t>
            </a:r>
            <a:r>
              <a:rPr lang="en-US" sz="800" dirty="0">
                <a:solidFill>
                  <a:srgbClr val="292929"/>
                </a:solidFill>
                <a:latin typeface="sohne"/>
              </a:rPr>
              <a:t> </a:t>
            </a:r>
            <a:r>
              <a:rPr lang="en-US" sz="800" b="0" i="0" dirty="0">
                <a:solidFill>
                  <a:srgbClr val="292929"/>
                </a:solidFill>
                <a:effectLst/>
                <a:latin typeface="sohne"/>
              </a:rPr>
              <a:t>⇢ usuall</a:t>
            </a:r>
            <a:r>
              <a:rPr lang="en-US" sz="800" dirty="0">
                <a:solidFill>
                  <a:srgbClr val="292929"/>
                </a:solidFill>
                <a:latin typeface="sohne"/>
              </a:rPr>
              <a:t>y </a:t>
            </a:r>
            <a:r>
              <a:rPr lang="en-US" sz="800" b="1" dirty="0">
                <a:solidFill>
                  <a:srgbClr val="292929"/>
                </a:solidFill>
                <a:latin typeface="sohne"/>
              </a:rPr>
              <a:t>c</a:t>
            </a:r>
            <a:r>
              <a:rPr lang="en-US" sz="800" b="0" i="0" dirty="0">
                <a:solidFill>
                  <a:srgbClr val="292929"/>
                </a:solidFill>
                <a:effectLst/>
                <a:latin typeface="sohne"/>
              </a:rPr>
              <a:t>-ANCA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800" b="1" dirty="0">
                <a:solidFill>
                  <a:schemeClr val="accent2"/>
                </a:solidFill>
                <a:latin typeface="sohne"/>
              </a:rPr>
              <a:t>EGPA</a:t>
            </a:r>
            <a:r>
              <a:rPr lang="en-US" sz="800" dirty="0">
                <a:solidFill>
                  <a:srgbClr val="292929"/>
                </a:solidFill>
                <a:latin typeface="sohne"/>
              </a:rPr>
              <a:t> </a:t>
            </a:r>
            <a:r>
              <a:rPr lang="en-US" sz="800" b="0" i="0" dirty="0">
                <a:solidFill>
                  <a:srgbClr val="292929"/>
                </a:solidFill>
                <a:effectLst/>
                <a:latin typeface="sohne"/>
              </a:rPr>
              <a:t>⇢ </a:t>
            </a:r>
            <a:r>
              <a:rPr lang="en-US" sz="800" i="0" dirty="0">
                <a:solidFill>
                  <a:srgbClr val="292929"/>
                </a:solidFill>
                <a:effectLst/>
                <a:latin typeface="sohne"/>
              </a:rPr>
              <a:t>ANCA</a:t>
            </a:r>
            <a:r>
              <a:rPr lang="en-US" sz="800" b="0" i="0" dirty="0">
                <a:solidFill>
                  <a:srgbClr val="292929"/>
                </a:solidFill>
                <a:effectLst/>
                <a:latin typeface="sohne"/>
              </a:rPr>
              <a:t> in 40-50%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800" b="1" dirty="0">
                <a:solidFill>
                  <a:schemeClr val="accent6"/>
                </a:solidFill>
                <a:latin typeface="sohne"/>
              </a:rPr>
              <a:t>Goodpasture’s</a:t>
            </a:r>
            <a:r>
              <a:rPr lang="en-US" sz="800" dirty="0">
                <a:solidFill>
                  <a:srgbClr val="292929"/>
                </a:solidFill>
                <a:latin typeface="sohne"/>
              </a:rPr>
              <a:t> ⇢ anti-</a:t>
            </a:r>
            <a:r>
              <a:rPr lang="en-US" sz="800" b="1" dirty="0">
                <a:solidFill>
                  <a:srgbClr val="292929"/>
                </a:solidFill>
                <a:latin typeface="sohne"/>
              </a:rPr>
              <a:t>GBM</a:t>
            </a:r>
            <a:endParaRPr lang="en-US" sz="800" b="1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800" dirty="0">
                <a:solidFill>
                  <a:srgbClr val="292929"/>
                </a:solidFill>
                <a:latin typeface="sohne"/>
              </a:rPr>
              <a:t> </a:t>
            </a:r>
            <a:endParaRPr lang="en-US" sz="800" b="0" i="0" dirty="0">
              <a:solidFill>
                <a:srgbClr val="292929"/>
              </a:solidFill>
              <a:effectLst/>
              <a:latin typeface="sohne"/>
            </a:endParaRPr>
          </a:p>
        </p:txBody>
      </p:sp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300CB856-26BA-46F9-9B80-DB5A856705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7316" y="869449"/>
            <a:ext cx="609066" cy="609066"/>
          </a:xfrm>
          <a:prstGeom prst="rect">
            <a:avLst/>
          </a:prstGeom>
        </p:spPr>
      </p:pic>
      <p:pic>
        <p:nvPicPr>
          <p:cNvPr id="37" name="Picture 36" descr="Shape&#10;&#10;Description automatically generated with low confidence">
            <a:extLst>
              <a:ext uri="{FF2B5EF4-FFF2-40B4-BE49-F238E27FC236}">
                <a16:creationId xmlns:a16="http://schemas.microsoft.com/office/drawing/2014/main" id="{A8657422-99B9-44E9-872F-3B70CA1C78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7826" y="872758"/>
            <a:ext cx="662611" cy="66261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4DFA288-27B3-4B8E-A85B-E330A8D2ACF2}"/>
              </a:ext>
            </a:extLst>
          </p:cNvPr>
          <p:cNvSpPr txBox="1"/>
          <p:nvPr/>
        </p:nvSpPr>
        <p:spPr>
          <a:xfrm>
            <a:off x="317735" y="953622"/>
            <a:ext cx="1190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/>
              </a:rPr>
              <a:t>acute respiratory failure or diffuse alveolar hemorrhage (DAH)</a:t>
            </a:r>
            <a:endParaRPr lang="en-US" sz="8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4F905C2-0879-4E44-B1C4-DB8920C54A92}"/>
              </a:ext>
            </a:extLst>
          </p:cNvPr>
          <p:cNvSpPr txBox="1"/>
          <p:nvPr/>
        </p:nvSpPr>
        <p:spPr>
          <a:xfrm>
            <a:off x="1841158" y="964772"/>
            <a:ext cx="1228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Calibri" panose="020F0502020204030204"/>
              </a:rPr>
              <a:t>glomerulonephritis: acute kidney injury (AKI), proteinuria, hematuria</a:t>
            </a:r>
          </a:p>
        </p:txBody>
      </p: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0900D491-CCDA-4F2C-ABF6-1DF42C403AEB}"/>
              </a:ext>
            </a:extLst>
          </p:cNvPr>
          <p:cNvGrpSpPr/>
          <p:nvPr/>
        </p:nvGrpSpPr>
        <p:grpSpPr>
          <a:xfrm>
            <a:off x="16117" y="1469503"/>
            <a:ext cx="3182992" cy="1831295"/>
            <a:chOff x="-32037" y="1321275"/>
            <a:chExt cx="3182992" cy="183129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02AD23A-363A-40A8-A607-FF5C7450D12F}"/>
                </a:ext>
              </a:extLst>
            </p:cNvPr>
            <p:cNvSpPr txBox="1"/>
            <p:nvPr/>
          </p:nvSpPr>
          <p:spPr>
            <a:xfrm>
              <a:off x="1475493" y="1674022"/>
              <a:ext cx="1675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pulmonary hemorrhage </a:t>
              </a:r>
              <a:r>
                <a:rPr lang="en-US" sz="800" dirty="0"/>
                <a:t>(DAH),</a:t>
              </a:r>
            </a:p>
            <a:p>
              <a:r>
                <a:rPr lang="en-US" sz="800" b="1" dirty="0"/>
                <a:t>asthma</a:t>
              </a:r>
              <a:r>
                <a:rPr lang="en-US" sz="800" dirty="0"/>
                <a:t> in EGPA, tracheal (subglottic stenosis) in GPA, pulmonary nodules, asthma (EGPA)</a:t>
              </a:r>
              <a:endParaRPr lang="en-US" sz="10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0E3459A-2E32-4B39-9689-D956D374795E}"/>
                </a:ext>
              </a:extLst>
            </p:cNvPr>
            <p:cNvGrpSpPr/>
            <p:nvPr/>
          </p:nvGrpSpPr>
          <p:grpSpPr>
            <a:xfrm>
              <a:off x="-32037" y="1321275"/>
              <a:ext cx="2868560" cy="1831295"/>
              <a:chOff x="-32037" y="1321275"/>
              <a:chExt cx="2868560" cy="1831295"/>
            </a:xfrm>
          </p:grpSpPr>
          <p:pic>
            <p:nvPicPr>
              <p:cNvPr id="18" name="Picture 1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837F9A96-B6E8-4742-996D-DE1DBA6AA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32433" t="13867" r="31389" b="13693"/>
              <a:stretch/>
            </p:blipFill>
            <p:spPr>
              <a:xfrm>
                <a:off x="674197" y="1321275"/>
                <a:ext cx="908606" cy="1819393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C3EF0BA-844C-4A8B-8E02-C44B0D238609}"/>
                  </a:ext>
                </a:extLst>
              </p:cNvPr>
              <p:cNvSpPr/>
              <p:nvPr/>
            </p:nvSpPr>
            <p:spPr>
              <a:xfrm>
                <a:off x="1128500" y="1753582"/>
                <a:ext cx="114430" cy="1099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9AB3C6E-D015-41E1-9A94-03DF1EE4838F}"/>
                  </a:ext>
                </a:extLst>
              </p:cNvPr>
              <p:cNvSpPr/>
              <p:nvPr/>
            </p:nvSpPr>
            <p:spPr>
              <a:xfrm>
                <a:off x="1062308" y="1426118"/>
                <a:ext cx="114430" cy="1099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04DB96C-060B-4711-87F4-31A4EE707495}"/>
                  </a:ext>
                </a:extLst>
              </p:cNvPr>
              <p:cNvSpPr/>
              <p:nvPr/>
            </p:nvSpPr>
            <p:spPr>
              <a:xfrm>
                <a:off x="1059414" y="2119661"/>
                <a:ext cx="114430" cy="1099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2F488C0-236D-412D-AA02-A6A9AE9C1647}"/>
                  </a:ext>
                </a:extLst>
              </p:cNvPr>
              <p:cNvSpPr/>
              <p:nvPr/>
            </p:nvSpPr>
            <p:spPr>
              <a:xfrm>
                <a:off x="969710" y="2394860"/>
                <a:ext cx="114430" cy="1099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F4FF64E-BD8B-4205-8C58-C82A0E71C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9783" y="2711384"/>
                <a:ext cx="259611" cy="7246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2A5213-0160-40B4-B910-1ACAC80B62D7}"/>
                  </a:ext>
                </a:extLst>
              </p:cNvPr>
              <p:cNvSpPr txBox="1"/>
              <p:nvPr/>
            </p:nvSpPr>
            <p:spPr>
              <a:xfrm>
                <a:off x="1450275" y="2621754"/>
                <a:ext cx="13862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neuropathy</a:t>
                </a:r>
                <a:r>
                  <a:rPr lang="en-US" sz="800" dirty="0"/>
                  <a:t>, mononeuritis multiplex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268E2BD-573D-4998-8A1B-EA28FB661F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6629" y="1798497"/>
                <a:ext cx="404988" cy="343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F974C3E-CEA2-46D0-ACD2-2C63313582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948" y="1478614"/>
                <a:ext cx="276494" cy="256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C2F9206-78D6-490C-954E-9853D5E522B2}"/>
                  </a:ext>
                </a:extLst>
              </p:cNvPr>
              <p:cNvSpPr txBox="1"/>
              <p:nvPr/>
            </p:nvSpPr>
            <p:spPr>
              <a:xfrm>
                <a:off x="37161" y="1350900"/>
                <a:ext cx="8577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inflammatory eye disease</a:t>
                </a:r>
              </a:p>
              <a:p>
                <a:r>
                  <a:rPr lang="en-US" sz="800" dirty="0"/>
                  <a:t>scleritis, uveitis, episcleritis</a:t>
                </a:r>
                <a:endParaRPr lang="en-US" sz="1000" dirty="0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926C101-FF68-4F59-917D-9019DC268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580" y="2701005"/>
                <a:ext cx="50388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8BAD6BA-7629-4133-9EFF-B171186DB3E4}"/>
                  </a:ext>
                </a:extLst>
              </p:cNvPr>
              <p:cNvSpPr txBox="1"/>
              <p:nvPr/>
            </p:nvSpPr>
            <p:spPr>
              <a:xfrm>
                <a:off x="-16625" y="2567795"/>
                <a:ext cx="9863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cutaneous</a:t>
                </a:r>
              </a:p>
              <a:p>
                <a:r>
                  <a:rPr lang="en-US" sz="800" dirty="0"/>
                  <a:t>palpable purpura 2/2 vasculitis, ulcers, nodules</a:t>
                </a:r>
                <a:endParaRPr lang="en-US" sz="1000" dirty="0"/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39CB1F6-8F76-48B6-9C43-81F6B677F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1847" y="2064003"/>
                <a:ext cx="430614" cy="28171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AB9B405-5F84-4B95-8A22-58C04217460E}"/>
                  </a:ext>
                </a:extLst>
              </p:cNvPr>
              <p:cNvSpPr txBox="1"/>
              <p:nvPr/>
            </p:nvSpPr>
            <p:spPr>
              <a:xfrm>
                <a:off x="1556741" y="2259261"/>
                <a:ext cx="12393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glomerulonephritis </a:t>
                </a:r>
                <a:r>
                  <a:rPr lang="en-US" sz="800" dirty="0"/>
                  <a:t>(AKI, proteinuria, hematuria)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74AFC24-2B34-4B0E-8A38-90384D71AE59}"/>
                  </a:ext>
                </a:extLst>
              </p:cNvPr>
              <p:cNvSpPr txBox="1"/>
              <p:nvPr/>
            </p:nvSpPr>
            <p:spPr>
              <a:xfrm>
                <a:off x="1302990" y="1350900"/>
                <a:ext cx="15241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ENT: </a:t>
                </a:r>
                <a:r>
                  <a:rPr lang="en-US" sz="800" dirty="0"/>
                  <a:t>sinus, nasal, hearing loss, saddle nose deformity</a:t>
                </a: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C5F62EB-952E-42DC-9AB8-51FBF6D28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170" y="1478614"/>
                <a:ext cx="263979" cy="5863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F8244FE-E08A-4A0A-8387-D4523625E1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0079" y="1805392"/>
                <a:ext cx="649677" cy="3174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61ED64B-5AE9-44D5-B49C-8C59C79F02C0}"/>
                  </a:ext>
                </a:extLst>
              </p:cNvPr>
              <p:cNvSpPr txBox="1"/>
              <p:nvPr/>
            </p:nvSpPr>
            <p:spPr>
              <a:xfrm>
                <a:off x="-32037" y="2007166"/>
                <a:ext cx="5927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cardiac </a:t>
                </a:r>
                <a:r>
                  <a:rPr lang="en-US" sz="800" dirty="0"/>
                  <a:t>(in EGPA)</a:t>
                </a:r>
              </a:p>
            </p:txBody>
          </p:sp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399A536-7B6D-4444-A91B-920969A1E5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769" y="2343309"/>
              <a:ext cx="160247" cy="7825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4C36849-C636-4DAD-B971-4904834BFF62}"/>
                </a:ext>
              </a:extLst>
            </p:cNvPr>
            <p:cNvSpPr txBox="1"/>
            <p:nvPr/>
          </p:nvSpPr>
          <p:spPr>
            <a:xfrm>
              <a:off x="-28140" y="2362216"/>
              <a:ext cx="8844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digital ischemia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C569D63-1C3C-407C-B4A8-80236F3C6C76}"/>
              </a:ext>
            </a:extLst>
          </p:cNvPr>
          <p:cNvSpPr txBox="1"/>
          <p:nvPr/>
        </p:nvSpPr>
        <p:spPr>
          <a:xfrm>
            <a:off x="3822933" y="4740144"/>
            <a:ext cx="2332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U/A</a:t>
            </a:r>
            <a:r>
              <a:rPr lang="en-US" sz="900" dirty="0"/>
              <a:t>: microscopic or gross hematuria, RBC casts, low grade proteinuria</a:t>
            </a:r>
          </a:p>
          <a:p>
            <a:r>
              <a:rPr lang="en-US" sz="900" b="1" dirty="0"/>
              <a:t>Path</a:t>
            </a:r>
            <a:r>
              <a:rPr lang="en-US" sz="900" dirty="0"/>
              <a:t>: rapidly progressive (crescentic) glomerulonephritis (fibrinoid necrosis, hypercellular glomeruli, &amp; cellular crescents)</a:t>
            </a:r>
          </a:p>
          <a:p>
            <a:r>
              <a:rPr lang="en-US" sz="900" b="1" dirty="0"/>
              <a:t>IF staining </a:t>
            </a:r>
            <a:r>
              <a:rPr lang="en-US" sz="900" dirty="0"/>
              <a:t>patterns in </a:t>
            </a:r>
            <a:r>
              <a:rPr lang="en-US" sz="900" b="1" dirty="0"/>
              <a:t>crescentic GN:</a:t>
            </a:r>
            <a:endParaRPr lang="en-US" sz="9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BE8B780-108B-4C76-B565-CB3EB15AB74D}"/>
              </a:ext>
            </a:extLst>
          </p:cNvPr>
          <p:cNvSpPr/>
          <p:nvPr/>
        </p:nvSpPr>
        <p:spPr>
          <a:xfrm>
            <a:off x="6196942" y="4325115"/>
            <a:ext cx="8114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APPROACH: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BAE493AE-B1EF-FF4E-A74B-4B36F17A0D5F}"/>
              </a:ext>
            </a:extLst>
          </p:cNvPr>
          <p:cNvSpPr/>
          <p:nvPr/>
        </p:nvSpPr>
        <p:spPr>
          <a:xfrm>
            <a:off x="1563539" y="3205987"/>
            <a:ext cx="930125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Pulmonary &amp; Renal failure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CF9A7609-4379-824A-852F-9714E1749A4E}"/>
              </a:ext>
            </a:extLst>
          </p:cNvPr>
          <p:cNvSpPr/>
          <p:nvPr/>
        </p:nvSpPr>
        <p:spPr>
          <a:xfrm>
            <a:off x="12402" y="3759220"/>
            <a:ext cx="681476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Antibody mediated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1A792646-295F-C14E-A15A-073C7D8E0771}"/>
              </a:ext>
            </a:extLst>
          </p:cNvPr>
          <p:cNvSpPr/>
          <p:nvPr/>
        </p:nvSpPr>
        <p:spPr>
          <a:xfrm>
            <a:off x="718963" y="3759219"/>
            <a:ext cx="736291" cy="350729"/>
          </a:xfrm>
          <a:prstGeom prst="roundRect">
            <a:avLst/>
          </a:prstGeom>
          <a:solidFill>
            <a:srgbClr val="FF7E7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Other autoimmune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8AA97E29-B881-154A-A81F-DBB20E883781}"/>
              </a:ext>
            </a:extLst>
          </p:cNvPr>
          <p:cNvSpPr/>
          <p:nvPr/>
        </p:nvSpPr>
        <p:spPr>
          <a:xfrm>
            <a:off x="1495888" y="3764344"/>
            <a:ext cx="681476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spc="-20" dirty="0">
                <a:solidFill>
                  <a:schemeClr val="tx1"/>
                </a:solidFill>
              </a:rPr>
              <a:t>Drug induced vasculitis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93099086-3C03-3E41-9C35-B920253932A2}"/>
              </a:ext>
            </a:extLst>
          </p:cNvPr>
          <p:cNvSpPr/>
          <p:nvPr/>
        </p:nvSpPr>
        <p:spPr>
          <a:xfrm>
            <a:off x="2220063" y="3759219"/>
            <a:ext cx="681476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5B0D72A7-C0DA-664D-B491-813368528E9A}"/>
              </a:ext>
            </a:extLst>
          </p:cNvPr>
          <p:cNvSpPr/>
          <p:nvPr/>
        </p:nvSpPr>
        <p:spPr>
          <a:xfrm>
            <a:off x="1544391" y="5142576"/>
            <a:ext cx="1581727" cy="3507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accent6">
                    <a:lumMod val="75000"/>
                  </a:schemeClr>
                </a:solidFill>
              </a:rPr>
              <a:t>Anti-basement membrane </a:t>
            </a:r>
            <a:r>
              <a:rPr lang="en-US" sz="800" dirty="0">
                <a:solidFill>
                  <a:schemeClr val="tx1"/>
                </a:solidFill>
              </a:rPr>
              <a:t>(Goodpasture)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FFF87C88-070B-E54C-A367-5B6815F9EF74}"/>
              </a:ext>
            </a:extLst>
          </p:cNvPr>
          <p:cNvSpPr/>
          <p:nvPr/>
        </p:nvSpPr>
        <p:spPr>
          <a:xfrm>
            <a:off x="12401" y="5142577"/>
            <a:ext cx="1495376" cy="3507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Autoimmune ANCA vasculitis </a:t>
            </a:r>
            <a:r>
              <a:rPr lang="en-US" sz="800" dirty="0">
                <a:solidFill>
                  <a:schemeClr val="tx1"/>
                </a:solidFill>
              </a:rPr>
              <a:t>(AAV)</a:t>
            </a:r>
          </a:p>
        </p:txBody>
      </p: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B1721CCD-BC88-1946-9B28-F316998ABE3F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>
          <a:xfrm rot="5400000">
            <a:off x="1089619" y="2820237"/>
            <a:ext cx="202504" cy="167546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>
            <a:extLst>
              <a:ext uri="{FF2B5EF4-FFF2-40B4-BE49-F238E27FC236}">
                <a16:creationId xmlns:a16="http://schemas.microsoft.com/office/drawing/2014/main" id="{0FA4B413-608B-6743-A415-CA90880F9055}"/>
              </a:ext>
            </a:extLst>
          </p:cNvPr>
          <p:cNvCxnSpPr>
            <a:cxnSpLocks/>
            <a:stCxn id="124" idx="2"/>
            <a:endCxn id="126" idx="0"/>
          </p:cNvCxnSpPr>
          <p:nvPr/>
        </p:nvCxnSpPr>
        <p:spPr>
          <a:xfrm rot="5400000">
            <a:off x="1456605" y="3187221"/>
            <a:ext cx="202503" cy="94149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56D97306-80D3-494B-8E8E-54DDD297E0A5}"/>
              </a:ext>
            </a:extLst>
          </p:cNvPr>
          <p:cNvCxnSpPr>
            <a:cxnSpLocks/>
            <a:stCxn id="124" idx="2"/>
            <a:endCxn id="127" idx="0"/>
          </p:cNvCxnSpPr>
          <p:nvPr/>
        </p:nvCxnSpPr>
        <p:spPr>
          <a:xfrm rot="5400000">
            <a:off x="1828800" y="3564542"/>
            <a:ext cx="207628" cy="19197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>
            <a:extLst>
              <a:ext uri="{FF2B5EF4-FFF2-40B4-BE49-F238E27FC236}">
                <a16:creationId xmlns:a16="http://schemas.microsoft.com/office/drawing/2014/main" id="{562AA8E2-D333-7444-9BFD-15F226267542}"/>
              </a:ext>
            </a:extLst>
          </p:cNvPr>
          <p:cNvCxnSpPr>
            <a:cxnSpLocks/>
            <a:stCxn id="124" idx="2"/>
            <a:endCxn id="128" idx="0"/>
          </p:cNvCxnSpPr>
          <p:nvPr/>
        </p:nvCxnSpPr>
        <p:spPr>
          <a:xfrm rot="16200000" flipH="1">
            <a:off x="2193450" y="3391867"/>
            <a:ext cx="202503" cy="53219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>
            <a:extLst>
              <a:ext uri="{FF2B5EF4-FFF2-40B4-BE49-F238E27FC236}">
                <a16:creationId xmlns:a16="http://schemas.microsoft.com/office/drawing/2014/main" id="{700A0880-D62D-8943-914B-94F1FCC9DBA3}"/>
              </a:ext>
            </a:extLst>
          </p:cNvPr>
          <p:cNvCxnSpPr>
            <a:cxnSpLocks/>
            <a:stCxn id="125" idx="2"/>
            <a:endCxn id="133" idx="0"/>
          </p:cNvCxnSpPr>
          <p:nvPr/>
        </p:nvCxnSpPr>
        <p:spPr>
          <a:xfrm rot="16200000" flipH="1">
            <a:off x="40300" y="4422788"/>
            <a:ext cx="1032628" cy="406949"/>
          </a:xfrm>
          <a:prstGeom prst="bentConnector3">
            <a:avLst>
              <a:gd name="adj1" fmla="val 8689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>
            <a:extLst>
              <a:ext uri="{FF2B5EF4-FFF2-40B4-BE49-F238E27FC236}">
                <a16:creationId xmlns:a16="http://schemas.microsoft.com/office/drawing/2014/main" id="{EACBDC9A-A216-024B-AD23-1C0EE6B49F76}"/>
              </a:ext>
            </a:extLst>
          </p:cNvPr>
          <p:cNvCxnSpPr>
            <a:cxnSpLocks/>
            <a:stCxn id="125" idx="2"/>
            <a:endCxn id="129" idx="0"/>
          </p:cNvCxnSpPr>
          <p:nvPr/>
        </p:nvCxnSpPr>
        <p:spPr>
          <a:xfrm rot="16200000" flipH="1">
            <a:off x="827884" y="3635204"/>
            <a:ext cx="1032627" cy="1982115"/>
          </a:xfrm>
          <a:prstGeom prst="bentConnector3">
            <a:avLst>
              <a:gd name="adj1" fmla="val 8689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41D86DC-ECB5-6345-884C-44CCC9021ACD}"/>
              </a:ext>
            </a:extLst>
          </p:cNvPr>
          <p:cNvSpPr/>
          <p:nvPr/>
        </p:nvSpPr>
        <p:spPr>
          <a:xfrm>
            <a:off x="-61430" y="544420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 ·  </a:t>
            </a:r>
            <a:r>
              <a:rPr lang="en-US" sz="800" b="1" dirty="0">
                <a:solidFill>
                  <a:srgbClr val="ED7D31"/>
                </a:solidFill>
              </a:rPr>
              <a:t>GPA</a:t>
            </a:r>
            <a:r>
              <a:rPr lang="en-US" sz="800" dirty="0">
                <a:solidFill>
                  <a:srgbClr val="000000"/>
                </a:solidFill>
              </a:rPr>
              <a:t> (granulomatous with polyangiitis)</a:t>
            </a:r>
            <a:endParaRPr lang="en-US" sz="8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 ·  </a:t>
            </a:r>
            <a:r>
              <a:rPr lang="en-US" sz="800" b="1" dirty="0">
                <a:solidFill>
                  <a:srgbClr val="ED7D31"/>
                </a:solidFill>
              </a:rPr>
              <a:t>EGPA</a:t>
            </a:r>
            <a:r>
              <a:rPr lang="en-US" sz="800" b="1" dirty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(eosinophilic granulomatosis w polyangiitis)</a:t>
            </a:r>
          </a:p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 ·  </a:t>
            </a:r>
            <a:r>
              <a:rPr lang="en-US" sz="800" b="1" dirty="0">
                <a:solidFill>
                  <a:srgbClr val="ED7D31"/>
                </a:solidFill>
              </a:rPr>
              <a:t>MPA</a:t>
            </a:r>
            <a:r>
              <a:rPr lang="en-US" sz="800" dirty="0">
                <a:solidFill>
                  <a:srgbClr val="000000"/>
                </a:solidFill>
              </a:rPr>
              <a:t> (microscopic polyangiitis)</a:t>
            </a:r>
            <a:endParaRPr lang="en-US" sz="800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764B9EA-276B-8844-BB08-8CB572A34647}"/>
              </a:ext>
            </a:extLst>
          </p:cNvPr>
          <p:cNvSpPr/>
          <p:nvPr/>
        </p:nvSpPr>
        <p:spPr>
          <a:xfrm>
            <a:off x="1423021" y="4104822"/>
            <a:ext cx="1031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dirty="0">
                <a:solidFill>
                  <a:srgbClr val="000000"/>
                </a:solidFill>
              </a:rPr>
              <a:t>PTU</a:t>
            </a:r>
          </a:p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dirty="0">
                <a:solidFill>
                  <a:srgbClr val="000000"/>
                </a:solidFill>
              </a:rPr>
              <a:t>methimazole</a:t>
            </a:r>
          </a:p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dirty="0">
                <a:solidFill>
                  <a:srgbClr val="000000"/>
                </a:solidFill>
              </a:rPr>
              <a:t>hydralazine</a:t>
            </a:r>
          </a:p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dirty="0">
                <a:solidFill>
                  <a:srgbClr val="000000"/>
                </a:solidFill>
              </a:rPr>
              <a:t>minocycline</a:t>
            </a:r>
          </a:p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i="1" dirty="0">
                <a:solidFill>
                  <a:prstClr val="black"/>
                </a:solidFill>
              </a:rPr>
              <a:t>others</a:t>
            </a:r>
            <a:endParaRPr lang="en-US" sz="800" i="1" dirty="0">
              <a:solidFill>
                <a:srgbClr val="000000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06B802E-D792-CC45-BEF8-35A199C2F09D}"/>
              </a:ext>
            </a:extLst>
          </p:cNvPr>
          <p:cNvSpPr/>
          <p:nvPr/>
        </p:nvSpPr>
        <p:spPr>
          <a:xfrm>
            <a:off x="531787" y="4105575"/>
            <a:ext cx="1075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· SLE</a:t>
            </a:r>
          </a:p>
          <a:p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b="1" dirty="0"/>
              <a:t>APS</a:t>
            </a:r>
          </a:p>
          <a:p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dirty="0">
                <a:solidFill>
                  <a:srgbClr val="000000"/>
                </a:solidFill>
              </a:rPr>
              <a:t>cryoglobulinemia</a:t>
            </a:r>
          </a:p>
          <a:p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dirty="0">
                <a:solidFill>
                  <a:srgbClr val="000000"/>
                </a:solidFill>
              </a:rPr>
              <a:t>systemic sclerosis</a:t>
            </a:r>
          </a:p>
          <a:p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dirty="0">
                <a:solidFill>
                  <a:srgbClr val="000000"/>
                </a:solidFill>
              </a:rPr>
              <a:t>HSP &amp; IgA vasculitis</a:t>
            </a:r>
            <a:endParaRPr lang="en-US" sz="8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2289A0B-0153-5143-B200-9C957954EAA7}"/>
              </a:ext>
            </a:extLst>
          </p:cNvPr>
          <p:cNvSpPr/>
          <p:nvPr/>
        </p:nvSpPr>
        <p:spPr>
          <a:xfrm>
            <a:off x="2063023" y="4087380"/>
            <a:ext cx="1263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 · </a:t>
            </a:r>
            <a:r>
              <a:rPr lang="en-US" sz="800" b="1" dirty="0" err="1">
                <a:solidFill>
                  <a:prstClr val="black"/>
                </a:solidFill>
              </a:rPr>
              <a:t>Infx</a:t>
            </a:r>
            <a:r>
              <a:rPr lang="en-US" sz="800" b="1" dirty="0">
                <a:solidFill>
                  <a:prstClr val="black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organisms that cause lung/renal failure: Leptospirosis, Hantavirus, TB, CMV, Legionella</a:t>
            </a:r>
          </a:p>
          <a:p>
            <a:pPr lvl="0">
              <a:defRPr/>
            </a:pPr>
            <a:r>
              <a:rPr lang="en-US" sz="800" b="1" dirty="0">
                <a:solidFill>
                  <a:srgbClr val="000000"/>
                </a:solidFill>
              </a:rPr>
              <a:t>- Post infections </a:t>
            </a:r>
            <a:r>
              <a:rPr lang="en-US" sz="800" dirty="0">
                <a:solidFill>
                  <a:srgbClr val="000000"/>
                </a:solidFill>
              </a:rPr>
              <a:t>(</a:t>
            </a:r>
            <a:r>
              <a:rPr lang="en-US" sz="800" dirty="0" err="1">
                <a:solidFill>
                  <a:srgbClr val="000000"/>
                </a:solidFill>
              </a:rPr>
              <a:t>e.g</a:t>
            </a:r>
            <a:r>
              <a:rPr lang="en-US" sz="800" dirty="0">
                <a:solidFill>
                  <a:srgbClr val="000000"/>
                </a:solidFill>
              </a:rPr>
              <a:t> post-strep GN)</a:t>
            </a:r>
          </a:p>
          <a:p>
            <a:pPr lvl="0">
              <a:defRPr/>
            </a:pPr>
            <a:r>
              <a:rPr lang="en-US" sz="800" b="1" dirty="0">
                <a:solidFill>
                  <a:prstClr val="black"/>
                </a:solidFill>
              </a:rPr>
              <a:t>· </a:t>
            </a:r>
            <a:r>
              <a:rPr lang="en-US" sz="800" b="1" dirty="0">
                <a:solidFill>
                  <a:srgbClr val="000000"/>
                </a:solidFill>
              </a:rPr>
              <a:t>Sepsis</a:t>
            </a:r>
            <a:r>
              <a:rPr lang="en-US" sz="800" dirty="0">
                <a:solidFill>
                  <a:srgbClr val="000000"/>
                </a:solidFill>
              </a:rPr>
              <a:t> (e.g. PNA &amp; AKI)</a:t>
            </a:r>
            <a:endParaRPr lang="en-US" sz="8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F9CB774-AB31-B842-93E4-C1890356D2C9}"/>
              </a:ext>
            </a:extLst>
          </p:cNvPr>
          <p:cNvSpPr/>
          <p:nvPr/>
        </p:nvSpPr>
        <p:spPr>
          <a:xfrm>
            <a:off x="3119784" y="4614308"/>
            <a:ext cx="111761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RENAL FINDINGS: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246721-C168-DB40-A018-DAC6B637B2A4}"/>
              </a:ext>
            </a:extLst>
          </p:cNvPr>
          <p:cNvSpPr txBox="1"/>
          <p:nvPr/>
        </p:nvSpPr>
        <p:spPr>
          <a:xfrm>
            <a:off x="3226250" y="6482999"/>
            <a:ext cx="1211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Linear IgG staining on basement membranes </a:t>
            </a:r>
          </a:p>
          <a:p>
            <a:r>
              <a:rPr lang="en-US" sz="700" i="1" dirty="0"/>
              <a:t>seen in anti-GBM dx</a:t>
            </a:r>
          </a:p>
        </p:txBody>
      </p: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CAA6AD92-3E61-4448-B023-E48D25CD90CC}"/>
              </a:ext>
            </a:extLst>
          </p:cNvPr>
          <p:cNvGrpSpPr/>
          <p:nvPr/>
        </p:nvGrpSpPr>
        <p:grpSpPr>
          <a:xfrm>
            <a:off x="4062318" y="5555841"/>
            <a:ext cx="1074640" cy="964520"/>
            <a:chOff x="6511296" y="5441808"/>
            <a:chExt cx="1074640" cy="96452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3EA6623-ABED-D442-8160-6015E2ECA3AC}"/>
                </a:ext>
              </a:extLst>
            </p:cNvPr>
            <p:cNvSpPr/>
            <p:nvPr/>
          </p:nvSpPr>
          <p:spPr>
            <a:xfrm>
              <a:off x="6647455" y="5608194"/>
              <a:ext cx="798134" cy="798134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33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6D2B7AEB-EBED-8746-A2FC-FD0B51BF6EF3}"/>
                </a:ext>
              </a:extLst>
            </p:cNvPr>
            <p:cNvSpPr/>
            <p:nvPr/>
          </p:nvSpPr>
          <p:spPr>
            <a:xfrm>
              <a:off x="6667820" y="5651466"/>
              <a:ext cx="761867" cy="727626"/>
            </a:xfrm>
            <a:custGeom>
              <a:avLst/>
              <a:gdLst>
                <a:gd name="connsiteX0" fmla="*/ 785786 w 1150822"/>
                <a:gd name="connsiteY0" fmla="*/ 1094964 h 1099100"/>
                <a:gd name="connsiteX1" fmla="*/ 986313 w 1150822"/>
                <a:gd name="connsiteY1" fmla="*/ 1010743 h 1099100"/>
                <a:gd name="connsiteX2" fmla="*/ 1146734 w 1150822"/>
                <a:gd name="connsiteY2" fmla="*/ 866364 h 1099100"/>
                <a:gd name="connsiteX3" fmla="*/ 1094597 w 1150822"/>
                <a:gd name="connsiteY3" fmla="*/ 629743 h 1099100"/>
                <a:gd name="connsiteX4" fmla="*/ 1002355 w 1150822"/>
                <a:gd name="connsiteY4" fmla="*/ 344995 h 1099100"/>
                <a:gd name="connsiteX5" fmla="*/ 882039 w 1150822"/>
                <a:gd name="connsiteY5" fmla="*/ 168532 h 1099100"/>
                <a:gd name="connsiteX6" fmla="*/ 809850 w 1150822"/>
                <a:gd name="connsiteY6" fmla="*/ 48216 h 1099100"/>
                <a:gd name="connsiteX7" fmla="*/ 677502 w 1150822"/>
                <a:gd name="connsiteY7" fmla="*/ 90 h 1099100"/>
                <a:gd name="connsiteX8" fmla="*/ 480986 w 1150822"/>
                <a:gd name="connsiteY8" fmla="*/ 36185 h 1099100"/>
                <a:gd name="connsiteX9" fmla="*/ 344629 w 1150822"/>
                <a:gd name="connsiteY9" fmla="*/ 36185 h 1099100"/>
                <a:gd name="connsiteX10" fmla="*/ 184207 w 1150822"/>
                <a:gd name="connsiteY10" fmla="*/ 144469 h 1099100"/>
                <a:gd name="connsiteX11" fmla="*/ 116029 w 1150822"/>
                <a:gd name="connsiteY11" fmla="*/ 288848 h 1099100"/>
                <a:gd name="connsiteX12" fmla="*/ 55871 w 1150822"/>
                <a:gd name="connsiteY12" fmla="*/ 441248 h 1099100"/>
                <a:gd name="connsiteX13" fmla="*/ 55871 w 1150822"/>
                <a:gd name="connsiteY13" fmla="*/ 537501 h 1099100"/>
                <a:gd name="connsiteX14" fmla="*/ 3734 w 1150822"/>
                <a:gd name="connsiteY14" fmla="*/ 653806 h 1099100"/>
                <a:gd name="connsiteX15" fmla="*/ 31807 w 1150822"/>
                <a:gd name="connsiteY15" fmla="*/ 725995 h 1099100"/>
                <a:gd name="connsiteX16" fmla="*/ 3734 w 1150822"/>
                <a:gd name="connsiteY16" fmla="*/ 842301 h 1099100"/>
                <a:gd name="connsiteX17" fmla="*/ 132071 w 1150822"/>
                <a:gd name="connsiteY17" fmla="*/ 950585 h 1099100"/>
                <a:gd name="connsiteX18" fmla="*/ 184207 w 1150822"/>
                <a:gd name="connsiteY18" fmla="*/ 1022774 h 1099100"/>
                <a:gd name="connsiteX19" fmla="*/ 368692 w 1150822"/>
                <a:gd name="connsiteY19" fmla="*/ 1062879 h 1099100"/>
                <a:gd name="connsiteX20" fmla="*/ 569218 w 1150822"/>
                <a:gd name="connsiteY20" fmla="*/ 1038816 h 1099100"/>
                <a:gd name="connsiteX21" fmla="*/ 673492 w 1150822"/>
                <a:gd name="connsiteY21" fmla="*/ 1082932 h 1099100"/>
                <a:gd name="connsiteX22" fmla="*/ 785786 w 1150822"/>
                <a:gd name="connsiteY22" fmla="*/ 1094964 h 109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822" h="1099100">
                  <a:moveTo>
                    <a:pt x="785786" y="1094964"/>
                  </a:moveTo>
                  <a:cubicBezTo>
                    <a:pt x="837923" y="1082933"/>
                    <a:pt x="926155" y="1048843"/>
                    <a:pt x="986313" y="1010743"/>
                  </a:cubicBezTo>
                  <a:cubicBezTo>
                    <a:pt x="1046471" y="972643"/>
                    <a:pt x="1128687" y="929864"/>
                    <a:pt x="1146734" y="866364"/>
                  </a:cubicBezTo>
                  <a:cubicBezTo>
                    <a:pt x="1164781" y="802864"/>
                    <a:pt x="1118660" y="716638"/>
                    <a:pt x="1094597" y="629743"/>
                  </a:cubicBezTo>
                  <a:cubicBezTo>
                    <a:pt x="1070534" y="542848"/>
                    <a:pt x="1037781" y="421863"/>
                    <a:pt x="1002355" y="344995"/>
                  </a:cubicBezTo>
                  <a:cubicBezTo>
                    <a:pt x="966929" y="268127"/>
                    <a:pt x="914123" y="217995"/>
                    <a:pt x="882039" y="168532"/>
                  </a:cubicBezTo>
                  <a:cubicBezTo>
                    <a:pt x="849955" y="119069"/>
                    <a:pt x="843940" y="76290"/>
                    <a:pt x="809850" y="48216"/>
                  </a:cubicBezTo>
                  <a:cubicBezTo>
                    <a:pt x="775760" y="20142"/>
                    <a:pt x="732313" y="2095"/>
                    <a:pt x="677502" y="90"/>
                  </a:cubicBezTo>
                  <a:cubicBezTo>
                    <a:pt x="622691" y="-1915"/>
                    <a:pt x="536465" y="30169"/>
                    <a:pt x="480986" y="36185"/>
                  </a:cubicBezTo>
                  <a:cubicBezTo>
                    <a:pt x="425507" y="42201"/>
                    <a:pt x="394092" y="18138"/>
                    <a:pt x="344629" y="36185"/>
                  </a:cubicBezTo>
                  <a:cubicBezTo>
                    <a:pt x="295166" y="54232"/>
                    <a:pt x="222307" y="102358"/>
                    <a:pt x="184207" y="144469"/>
                  </a:cubicBezTo>
                  <a:cubicBezTo>
                    <a:pt x="146107" y="186579"/>
                    <a:pt x="137418" y="239385"/>
                    <a:pt x="116029" y="288848"/>
                  </a:cubicBezTo>
                  <a:cubicBezTo>
                    <a:pt x="94640" y="338311"/>
                    <a:pt x="65897" y="399806"/>
                    <a:pt x="55871" y="441248"/>
                  </a:cubicBezTo>
                  <a:cubicBezTo>
                    <a:pt x="45845" y="482690"/>
                    <a:pt x="64560" y="502075"/>
                    <a:pt x="55871" y="537501"/>
                  </a:cubicBezTo>
                  <a:cubicBezTo>
                    <a:pt x="47182" y="572927"/>
                    <a:pt x="7745" y="622390"/>
                    <a:pt x="3734" y="653806"/>
                  </a:cubicBezTo>
                  <a:cubicBezTo>
                    <a:pt x="-277" y="685222"/>
                    <a:pt x="31807" y="694579"/>
                    <a:pt x="31807" y="725995"/>
                  </a:cubicBezTo>
                  <a:cubicBezTo>
                    <a:pt x="31807" y="757411"/>
                    <a:pt x="-12977" y="804869"/>
                    <a:pt x="3734" y="842301"/>
                  </a:cubicBezTo>
                  <a:cubicBezTo>
                    <a:pt x="20445" y="879733"/>
                    <a:pt x="101992" y="920506"/>
                    <a:pt x="132071" y="950585"/>
                  </a:cubicBezTo>
                  <a:cubicBezTo>
                    <a:pt x="162150" y="980664"/>
                    <a:pt x="144770" y="1004058"/>
                    <a:pt x="184207" y="1022774"/>
                  </a:cubicBezTo>
                  <a:cubicBezTo>
                    <a:pt x="223644" y="1041490"/>
                    <a:pt x="304524" y="1060205"/>
                    <a:pt x="368692" y="1062879"/>
                  </a:cubicBezTo>
                  <a:cubicBezTo>
                    <a:pt x="432860" y="1065553"/>
                    <a:pt x="518418" y="1035474"/>
                    <a:pt x="569218" y="1038816"/>
                  </a:cubicBezTo>
                  <a:cubicBezTo>
                    <a:pt x="620018" y="1042158"/>
                    <a:pt x="633387" y="1076248"/>
                    <a:pt x="673492" y="1082932"/>
                  </a:cubicBezTo>
                  <a:cubicBezTo>
                    <a:pt x="713597" y="1089616"/>
                    <a:pt x="733649" y="1106995"/>
                    <a:pt x="785786" y="1094964"/>
                  </a:cubicBezTo>
                  <a:close/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16E14178-B55C-9A4D-8053-F39B2E16061C}"/>
                </a:ext>
              </a:extLst>
            </p:cNvPr>
            <p:cNvSpPr/>
            <p:nvPr/>
          </p:nvSpPr>
          <p:spPr>
            <a:xfrm>
              <a:off x="6911032" y="5895850"/>
              <a:ext cx="209096" cy="101315"/>
            </a:xfrm>
            <a:custGeom>
              <a:avLst/>
              <a:gdLst>
                <a:gd name="connsiteX0" fmla="*/ 66856 w 209096"/>
                <a:gd name="connsiteY0" fmla="*/ 29462 h 101315"/>
                <a:gd name="connsiteX1" fmla="*/ 119688 w 209096"/>
                <a:gd name="connsiteY1" fmla="*/ 37590 h 101315"/>
                <a:gd name="connsiteX2" fmla="*/ 160328 w 209096"/>
                <a:gd name="connsiteY2" fmla="*/ 1014 h 101315"/>
                <a:gd name="connsiteX3" fmla="*/ 209096 w 209096"/>
                <a:gd name="connsiteY3" fmla="*/ 53846 h 101315"/>
                <a:gd name="connsiteX4" fmla="*/ 160328 w 209096"/>
                <a:gd name="connsiteY4" fmla="*/ 94486 h 101315"/>
                <a:gd name="connsiteX5" fmla="*/ 111560 w 209096"/>
                <a:gd name="connsiteY5" fmla="*/ 98550 h 101315"/>
                <a:gd name="connsiteX6" fmla="*/ 26216 w 209096"/>
                <a:gd name="connsiteY6" fmla="*/ 66038 h 101315"/>
                <a:gd name="connsiteX7" fmla="*/ 1832 w 209096"/>
                <a:gd name="connsiteY7" fmla="*/ 1014 h 101315"/>
                <a:gd name="connsiteX8" fmla="*/ 66856 w 209096"/>
                <a:gd name="connsiteY8" fmla="*/ 29462 h 1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96" h="101315">
                  <a:moveTo>
                    <a:pt x="66856" y="29462"/>
                  </a:moveTo>
                  <a:cubicBezTo>
                    <a:pt x="86499" y="35558"/>
                    <a:pt x="104109" y="42331"/>
                    <a:pt x="119688" y="37590"/>
                  </a:cubicBezTo>
                  <a:cubicBezTo>
                    <a:pt x="135267" y="32849"/>
                    <a:pt x="145427" y="-1695"/>
                    <a:pt x="160328" y="1014"/>
                  </a:cubicBezTo>
                  <a:cubicBezTo>
                    <a:pt x="175229" y="3723"/>
                    <a:pt x="209096" y="38267"/>
                    <a:pt x="209096" y="53846"/>
                  </a:cubicBezTo>
                  <a:cubicBezTo>
                    <a:pt x="209096" y="69425"/>
                    <a:pt x="176584" y="87035"/>
                    <a:pt x="160328" y="94486"/>
                  </a:cubicBezTo>
                  <a:cubicBezTo>
                    <a:pt x="144072" y="101937"/>
                    <a:pt x="133912" y="103291"/>
                    <a:pt x="111560" y="98550"/>
                  </a:cubicBezTo>
                  <a:cubicBezTo>
                    <a:pt x="89208" y="93809"/>
                    <a:pt x="44504" y="82294"/>
                    <a:pt x="26216" y="66038"/>
                  </a:cubicBezTo>
                  <a:cubicBezTo>
                    <a:pt x="7928" y="49782"/>
                    <a:pt x="-4941" y="7787"/>
                    <a:pt x="1832" y="1014"/>
                  </a:cubicBezTo>
                  <a:cubicBezTo>
                    <a:pt x="8605" y="-5759"/>
                    <a:pt x="47213" y="23366"/>
                    <a:pt x="66856" y="294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38100">
                <a:schemeClr val="accent6">
                  <a:lumMod val="40000"/>
                  <a:lumOff val="60000"/>
                  <a:alpha val="6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ED50AB39-18EA-5246-A608-FCAF100FA94A}"/>
                </a:ext>
              </a:extLst>
            </p:cNvPr>
            <p:cNvSpPr/>
            <p:nvPr/>
          </p:nvSpPr>
          <p:spPr>
            <a:xfrm>
              <a:off x="6741897" y="6042988"/>
              <a:ext cx="142661" cy="146708"/>
            </a:xfrm>
            <a:custGeom>
              <a:avLst/>
              <a:gdLst>
                <a:gd name="connsiteX0" fmla="*/ 53111 w 142661"/>
                <a:gd name="connsiteY0" fmla="*/ 146484 h 146708"/>
                <a:gd name="connsiteX1" fmla="*/ 279 w 142661"/>
                <a:gd name="connsiteY1" fmla="*/ 36756 h 146708"/>
                <a:gd name="connsiteX2" fmla="*/ 77495 w 142661"/>
                <a:gd name="connsiteY2" fmla="*/ 180 h 146708"/>
                <a:gd name="connsiteX3" fmla="*/ 142519 w 142661"/>
                <a:gd name="connsiteY3" fmla="*/ 24564 h 146708"/>
                <a:gd name="connsiteX4" fmla="*/ 93751 w 142661"/>
                <a:gd name="connsiteY4" fmla="*/ 65204 h 146708"/>
                <a:gd name="connsiteX5" fmla="*/ 53111 w 142661"/>
                <a:gd name="connsiteY5" fmla="*/ 146484 h 14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661" h="146708">
                  <a:moveTo>
                    <a:pt x="53111" y="146484"/>
                  </a:moveTo>
                  <a:cubicBezTo>
                    <a:pt x="37532" y="141743"/>
                    <a:pt x="-3785" y="61140"/>
                    <a:pt x="279" y="36756"/>
                  </a:cubicBezTo>
                  <a:cubicBezTo>
                    <a:pt x="4343" y="12372"/>
                    <a:pt x="53788" y="2212"/>
                    <a:pt x="77495" y="180"/>
                  </a:cubicBezTo>
                  <a:cubicBezTo>
                    <a:pt x="101202" y="-1852"/>
                    <a:pt x="139810" y="13727"/>
                    <a:pt x="142519" y="24564"/>
                  </a:cubicBezTo>
                  <a:cubicBezTo>
                    <a:pt x="145228" y="35401"/>
                    <a:pt x="108652" y="50980"/>
                    <a:pt x="93751" y="65204"/>
                  </a:cubicBezTo>
                  <a:cubicBezTo>
                    <a:pt x="78850" y="79428"/>
                    <a:pt x="68690" y="151225"/>
                    <a:pt x="53111" y="14648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127000">
                <a:schemeClr val="accent6">
                  <a:lumMod val="40000"/>
                  <a:lumOff val="60000"/>
                  <a:alpha val="7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EA3E35F3-5263-E74D-93D6-3E8FD79B5D4F}"/>
                </a:ext>
              </a:extLst>
            </p:cNvPr>
            <p:cNvSpPr/>
            <p:nvPr/>
          </p:nvSpPr>
          <p:spPr>
            <a:xfrm>
              <a:off x="7063209" y="6043770"/>
              <a:ext cx="183736" cy="210757"/>
            </a:xfrm>
            <a:custGeom>
              <a:avLst/>
              <a:gdLst>
                <a:gd name="connsiteX0" fmla="*/ 117879 w 183736"/>
                <a:gd name="connsiteY0" fmla="*/ 210726 h 210757"/>
                <a:gd name="connsiteX1" fmla="*/ 65047 w 183736"/>
                <a:gd name="connsiteY1" fmla="*/ 157894 h 210757"/>
                <a:gd name="connsiteX2" fmla="*/ 24407 w 183736"/>
                <a:gd name="connsiteY2" fmla="*/ 141638 h 210757"/>
                <a:gd name="connsiteX3" fmla="*/ 23 w 183736"/>
                <a:gd name="connsiteY3" fmla="*/ 84742 h 210757"/>
                <a:gd name="connsiteX4" fmla="*/ 28471 w 183736"/>
                <a:gd name="connsiteY4" fmla="*/ 52230 h 210757"/>
                <a:gd name="connsiteX5" fmla="*/ 12215 w 183736"/>
                <a:gd name="connsiteY5" fmla="*/ 3462 h 210757"/>
                <a:gd name="connsiteX6" fmla="*/ 73175 w 183736"/>
                <a:gd name="connsiteY6" fmla="*/ 7526 h 210757"/>
                <a:gd name="connsiteX7" fmla="*/ 73175 w 183736"/>
                <a:gd name="connsiteY7" fmla="*/ 35974 h 210757"/>
                <a:gd name="connsiteX8" fmla="*/ 162583 w 183736"/>
                <a:gd name="connsiteY8" fmla="*/ 7526 h 210757"/>
                <a:gd name="connsiteX9" fmla="*/ 178839 w 183736"/>
                <a:gd name="connsiteY9" fmla="*/ 48166 h 210757"/>
                <a:gd name="connsiteX10" fmla="*/ 93495 w 183736"/>
                <a:gd name="connsiteY10" fmla="*/ 72550 h 210757"/>
                <a:gd name="connsiteX11" fmla="*/ 105687 w 183736"/>
                <a:gd name="connsiteY11" fmla="*/ 96934 h 210757"/>
                <a:gd name="connsiteX12" fmla="*/ 138199 w 183736"/>
                <a:gd name="connsiteY12" fmla="*/ 149766 h 210757"/>
                <a:gd name="connsiteX13" fmla="*/ 117879 w 183736"/>
                <a:gd name="connsiteY13" fmla="*/ 210726 h 21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736" h="210757">
                  <a:moveTo>
                    <a:pt x="117879" y="210726"/>
                  </a:moveTo>
                  <a:cubicBezTo>
                    <a:pt x="105687" y="212081"/>
                    <a:pt x="80626" y="169409"/>
                    <a:pt x="65047" y="157894"/>
                  </a:cubicBezTo>
                  <a:cubicBezTo>
                    <a:pt x="49468" y="146379"/>
                    <a:pt x="35244" y="153830"/>
                    <a:pt x="24407" y="141638"/>
                  </a:cubicBezTo>
                  <a:cubicBezTo>
                    <a:pt x="13570" y="129446"/>
                    <a:pt x="-654" y="99643"/>
                    <a:pt x="23" y="84742"/>
                  </a:cubicBezTo>
                  <a:cubicBezTo>
                    <a:pt x="700" y="69841"/>
                    <a:pt x="26439" y="65777"/>
                    <a:pt x="28471" y="52230"/>
                  </a:cubicBezTo>
                  <a:cubicBezTo>
                    <a:pt x="30503" y="38683"/>
                    <a:pt x="4764" y="10913"/>
                    <a:pt x="12215" y="3462"/>
                  </a:cubicBezTo>
                  <a:cubicBezTo>
                    <a:pt x="19666" y="-3989"/>
                    <a:pt x="63015" y="2107"/>
                    <a:pt x="73175" y="7526"/>
                  </a:cubicBezTo>
                  <a:cubicBezTo>
                    <a:pt x="83335" y="12945"/>
                    <a:pt x="58274" y="35974"/>
                    <a:pt x="73175" y="35974"/>
                  </a:cubicBezTo>
                  <a:cubicBezTo>
                    <a:pt x="88076" y="35974"/>
                    <a:pt x="144972" y="5494"/>
                    <a:pt x="162583" y="7526"/>
                  </a:cubicBezTo>
                  <a:cubicBezTo>
                    <a:pt x="180194" y="9558"/>
                    <a:pt x="190354" y="37329"/>
                    <a:pt x="178839" y="48166"/>
                  </a:cubicBezTo>
                  <a:cubicBezTo>
                    <a:pt x="167324" y="59003"/>
                    <a:pt x="105687" y="64422"/>
                    <a:pt x="93495" y="72550"/>
                  </a:cubicBezTo>
                  <a:cubicBezTo>
                    <a:pt x="81303" y="80678"/>
                    <a:pt x="98236" y="84065"/>
                    <a:pt x="105687" y="96934"/>
                  </a:cubicBezTo>
                  <a:cubicBezTo>
                    <a:pt x="113138" y="109803"/>
                    <a:pt x="135490" y="132155"/>
                    <a:pt x="138199" y="149766"/>
                  </a:cubicBezTo>
                  <a:cubicBezTo>
                    <a:pt x="140908" y="167377"/>
                    <a:pt x="130071" y="209371"/>
                    <a:pt x="117879" y="21072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25400">
                <a:schemeClr val="accent6">
                  <a:lumMod val="40000"/>
                  <a:lumOff val="60000"/>
                  <a:alpha val="8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Freeform 488">
              <a:extLst>
                <a:ext uri="{FF2B5EF4-FFF2-40B4-BE49-F238E27FC236}">
                  <a16:creationId xmlns:a16="http://schemas.microsoft.com/office/drawing/2014/main" id="{53FCE874-BDF7-9140-AE92-724930D1E1E7}"/>
                </a:ext>
              </a:extLst>
            </p:cNvPr>
            <p:cNvSpPr/>
            <p:nvPr/>
          </p:nvSpPr>
          <p:spPr>
            <a:xfrm rot="9829904">
              <a:off x="7016367" y="5695567"/>
              <a:ext cx="141112" cy="68374"/>
            </a:xfrm>
            <a:custGeom>
              <a:avLst/>
              <a:gdLst>
                <a:gd name="connsiteX0" fmla="*/ 66856 w 209096"/>
                <a:gd name="connsiteY0" fmla="*/ 29462 h 101315"/>
                <a:gd name="connsiteX1" fmla="*/ 119688 w 209096"/>
                <a:gd name="connsiteY1" fmla="*/ 37590 h 101315"/>
                <a:gd name="connsiteX2" fmla="*/ 160328 w 209096"/>
                <a:gd name="connsiteY2" fmla="*/ 1014 h 101315"/>
                <a:gd name="connsiteX3" fmla="*/ 209096 w 209096"/>
                <a:gd name="connsiteY3" fmla="*/ 53846 h 101315"/>
                <a:gd name="connsiteX4" fmla="*/ 160328 w 209096"/>
                <a:gd name="connsiteY4" fmla="*/ 94486 h 101315"/>
                <a:gd name="connsiteX5" fmla="*/ 111560 w 209096"/>
                <a:gd name="connsiteY5" fmla="*/ 98550 h 101315"/>
                <a:gd name="connsiteX6" fmla="*/ 26216 w 209096"/>
                <a:gd name="connsiteY6" fmla="*/ 66038 h 101315"/>
                <a:gd name="connsiteX7" fmla="*/ 1832 w 209096"/>
                <a:gd name="connsiteY7" fmla="*/ 1014 h 101315"/>
                <a:gd name="connsiteX8" fmla="*/ 66856 w 209096"/>
                <a:gd name="connsiteY8" fmla="*/ 29462 h 1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96" h="101315">
                  <a:moveTo>
                    <a:pt x="66856" y="29462"/>
                  </a:moveTo>
                  <a:cubicBezTo>
                    <a:pt x="86499" y="35558"/>
                    <a:pt x="104109" y="42331"/>
                    <a:pt x="119688" y="37590"/>
                  </a:cubicBezTo>
                  <a:cubicBezTo>
                    <a:pt x="135267" y="32849"/>
                    <a:pt x="145427" y="-1695"/>
                    <a:pt x="160328" y="1014"/>
                  </a:cubicBezTo>
                  <a:cubicBezTo>
                    <a:pt x="175229" y="3723"/>
                    <a:pt x="209096" y="38267"/>
                    <a:pt x="209096" y="53846"/>
                  </a:cubicBezTo>
                  <a:cubicBezTo>
                    <a:pt x="209096" y="69425"/>
                    <a:pt x="176584" y="87035"/>
                    <a:pt x="160328" y="94486"/>
                  </a:cubicBezTo>
                  <a:cubicBezTo>
                    <a:pt x="144072" y="101937"/>
                    <a:pt x="133912" y="103291"/>
                    <a:pt x="111560" y="98550"/>
                  </a:cubicBezTo>
                  <a:cubicBezTo>
                    <a:pt x="89208" y="93809"/>
                    <a:pt x="44504" y="82294"/>
                    <a:pt x="26216" y="66038"/>
                  </a:cubicBezTo>
                  <a:cubicBezTo>
                    <a:pt x="7928" y="49782"/>
                    <a:pt x="-4941" y="7787"/>
                    <a:pt x="1832" y="1014"/>
                  </a:cubicBezTo>
                  <a:cubicBezTo>
                    <a:pt x="8605" y="-5759"/>
                    <a:pt x="47213" y="23366"/>
                    <a:pt x="66856" y="294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38100">
                <a:schemeClr val="accent6">
                  <a:lumMod val="40000"/>
                  <a:lumOff val="60000"/>
                  <a:alpha val="6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Freeform 489">
              <a:extLst>
                <a:ext uri="{FF2B5EF4-FFF2-40B4-BE49-F238E27FC236}">
                  <a16:creationId xmlns:a16="http://schemas.microsoft.com/office/drawing/2014/main" id="{19EFDA78-40FC-7D44-8EBB-83B2ADB7011A}"/>
                </a:ext>
              </a:extLst>
            </p:cNvPr>
            <p:cNvSpPr/>
            <p:nvPr/>
          </p:nvSpPr>
          <p:spPr>
            <a:xfrm rot="16514973">
              <a:off x="7275406" y="6170893"/>
              <a:ext cx="141112" cy="68374"/>
            </a:xfrm>
            <a:custGeom>
              <a:avLst/>
              <a:gdLst>
                <a:gd name="connsiteX0" fmla="*/ 66856 w 209096"/>
                <a:gd name="connsiteY0" fmla="*/ 29462 h 101315"/>
                <a:gd name="connsiteX1" fmla="*/ 119688 w 209096"/>
                <a:gd name="connsiteY1" fmla="*/ 37590 h 101315"/>
                <a:gd name="connsiteX2" fmla="*/ 160328 w 209096"/>
                <a:gd name="connsiteY2" fmla="*/ 1014 h 101315"/>
                <a:gd name="connsiteX3" fmla="*/ 209096 w 209096"/>
                <a:gd name="connsiteY3" fmla="*/ 53846 h 101315"/>
                <a:gd name="connsiteX4" fmla="*/ 160328 w 209096"/>
                <a:gd name="connsiteY4" fmla="*/ 94486 h 101315"/>
                <a:gd name="connsiteX5" fmla="*/ 111560 w 209096"/>
                <a:gd name="connsiteY5" fmla="*/ 98550 h 101315"/>
                <a:gd name="connsiteX6" fmla="*/ 26216 w 209096"/>
                <a:gd name="connsiteY6" fmla="*/ 66038 h 101315"/>
                <a:gd name="connsiteX7" fmla="*/ 1832 w 209096"/>
                <a:gd name="connsiteY7" fmla="*/ 1014 h 101315"/>
                <a:gd name="connsiteX8" fmla="*/ 66856 w 209096"/>
                <a:gd name="connsiteY8" fmla="*/ 29462 h 1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096" h="101315">
                  <a:moveTo>
                    <a:pt x="66856" y="29462"/>
                  </a:moveTo>
                  <a:cubicBezTo>
                    <a:pt x="86499" y="35558"/>
                    <a:pt x="104109" y="42331"/>
                    <a:pt x="119688" y="37590"/>
                  </a:cubicBezTo>
                  <a:cubicBezTo>
                    <a:pt x="135267" y="32849"/>
                    <a:pt x="145427" y="-1695"/>
                    <a:pt x="160328" y="1014"/>
                  </a:cubicBezTo>
                  <a:cubicBezTo>
                    <a:pt x="175229" y="3723"/>
                    <a:pt x="209096" y="38267"/>
                    <a:pt x="209096" y="53846"/>
                  </a:cubicBezTo>
                  <a:cubicBezTo>
                    <a:pt x="209096" y="69425"/>
                    <a:pt x="176584" y="87035"/>
                    <a:pt x="160328" y="94486"/>
                  </a:cubicBezTo>
                  <a:cubicBezTo>
                    <a:pt x="144072" y="101937"/>
                    <a:pt x="133912" y="103291"/>
                    <a:pt x="111560" y="98550"/>
                  </a:cubicBezTo>
                  <a:cubicBezTo>
                    <a:pt x="89208" y="93809"/>
                    <a:pt x="44504" y="82294"/>
                    <a:pt x="26216" y="66038"/>
                  </a:cubicBezTo>
                  <a:cubicBezTo>
                    <a:pt x="7928" y="49782"/>
                    <a:pt x="-4941" y="7787"/>
                    <a:pt x="1832" y="1014"/>
                  </a:cubicBezTo>
                  <a:cubicBezTo>
                    <a:pt x="8605" y="-5759"/>
                    <a:pt x="47213" y="23366"/>
                    <a:pt x="66856" y="294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38100">
                <a:schemeClr val="accent6">
                  <a:lumMod val="40000"/>
                  <a:lumOff val="60000"/>
                  <a:alpha val="6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289AB6E8-2273-5444-A212-AA071E6049D8}"/>
                </a:ext>
              </a:extLst>
            </p:cNvPr>
            <p:cNvSpPr/>
            <p:nvPr/>
          </p:nvSpPr>
          <p:spPr>
            <a:xfrm rot="269058">
              <a:off x="6867193" y="5680469"/>
              <a:ext cx="529927" cy="714249"/>
            </a:xfrm>
            <a:custGeom>
              <a:avLst/>
              <a:gdLst>
                <a:gd name="connsiteX0" fmla="*/ 327606 w 529927"/>
                <a:gd name="connsiteY0" fmla="*/ 714249 h 714249"/>
                <a:gd name="connsiteX1" fmla="*/ 330261 w 529927"/>
                <a:gd name="connsiteY1" fmla="*/ 658492 h 714249"/>
                <a:gd name="connsiteX2" fmla="*/ 263885 w 529927"/>
                <a:gd name="connsiteY2" fmla="*/ 663803 h 714249"/>
                <a:gd name="connsiteX3" fmla="*/ 298400 w 529927"/>
                <a:gd name="connsiteY3" fmla="*/ 626631 h 714249"/>
                <a:gd name="connsiteX4" fmla="*/ 340881 w 529927"/>
                <a:gd name="connsiteY4" fmla="*/ 610701 h 714249"/>
                <a:gd name="connsiteX5" fmla="*/ 370086 w 529927"/>
                <a:gd name="connsiteY5" fmla="*/ 645217 h 714249"/>
                <a:gd name="connsiteX6" fmla="*/ 399292 w 529927"/>
                <a:gd name="connsiteY6" fmla="*/ 600081 h 714249"/>
                <a:gd name="connsiteX7" fmla="*/ 425842 w 529927"/>
                <a:gd name="connsiteY7" fmla="*/ 621321 h 714249"/>
                <a:gd name="connsiteX8" fmla="*/ 449738 w 529927"/>
                <a:gd name="connsiteY8" fmla="*/ 586806 h 714249"/>
                <a:gd name="connsiteX9" fmla="*/ 436463 w 529927"/>
                <a:gd name="connsiteY9" fmla="*/ 549635 h 714249"/>
                <a:gd name="connsiteX10" fmla="*/ 383362 w 529927"/>
                <a:gd name="connsiteY10" fmla="*/ 549635 h 714249"/>
                <a:gd name="connsiteX11" fmla="*/ 383362 w 529927"/>
                <a:gd name="connsiteY11" fmla="*/ 499189 h 714249"/>
                <a:gd name="connsiteX12" fmla="*/ 404602 w 529927"/>
                <a:gd name="connsiteY12" fmla="*/ 456709 h 714249"/>
                <a:gd name="connsiteX13" fmla="*/ 444428 w 529927"/>
                <a:gd name="connsiteY13" fmla="*/ 424848 h 714249"/>
                <a:gd name="connsiteX14" fmla="*/ 449738 w 529927"/>
                <a:gd name="connsiteY14" fmla="*/ 392987 h 714249"/>
                <a:gd name="connsiteX15" fmla="*/ 505494 w 529927"/>
                <a:gd name="connsiteY15" fmla="*/ 395642 h 714249"/>
                <a:gd name="connsiteX16" fmla="*/ 524080 w 529927"/>
                <a:gd name="connsiteY16" fmla="*/ 440778 h 714249"/>
                <a:gd name="connsiteX17" fmla="*/ 489564 w 529927"/>
                <a:gd name="connsiteY17" fmla="*/ 472639 h 714249"/>
                <a:gd name="connsiteX18" fmla="*/ 447083 w 529927"/>
                <a:gd name="connsiteY18" fmla="*/ 533705 h 714249"/>
                <a:gd name="connsiteX19" fmla="*/ 468324 w 529927"/>
                <a:gd name="connsiteY19" fmla="*/ 573531 h 714249"/>
                <a:gd name="connsiteX20" fmla="*/ 518769 w 529927"/>
                <a:gd name="connsiteY20" fmla="*/ 573531 h 714249"/>
                <a:gd name="connsiteX21" fmla="*/ 494874 w 529927"/>
                <a:gd name="connsiteY21" fmla="*/ 536360 h 714249"/>
                <a:gd name="connsiteX22" fmla="*/ 529390 w 529927"/>
                <a:gd name="connsiteY22" fmla="*/ 554945 h 714249"/>
                <a:gd name="connsiteX23" fmla="*/ 516114 w 529927"/>
                <a:gd name="connsiteY23" fmla="*/ 523085 h 714249"/>
                <a:gd name="connsiteX24" fmla="*/ 518769 w 529927"/>
                <a:gd name="connsiteY24" fmla="*/ 485914 h 714249"/>
                <a:gd name="connsiteX25" fmla="*/ 470978 w 529927"/>
                <a:gd name="connsiteY25" fmla="*/ 496534 h 714249"/>
                <a:gd name="connsiteX26" fmla="*/ 436463 w 529927"/>
                <a:gd name="connsiteY26" fmla="*/ 541670 h 714249"/>
                <a:gd name="connsiteX27" fmla="*/ 343536 w 529927"/>
                <a:gd name="connsiteY27" fmla="*/ 544325 h 714249"/>
                <a:gd name="connsiteX28" fmla="*/ 324951 w 529927"/>
                <a:gd name="connsiteY28" fmla="*/ 491224 h 714249"/>
                <a:gd name="connsiteX29" fmla="*/ 367432 w 529927"/>
                <a:gd name="connsiteY29" fmla="*/ 454053 h 714249"/>
                <a:gd name="connsiteX30" fmla="*/ 391327 w 529927"/>
                <a:gd name="connsiteY30" fmla="*/ 448743 h 714249"/>
                <a:gd name="connsiteX31" fmla="*/ 348846 w 529927"/>
                <a:gd name="connsiteY31" fmla="*/ 443433 h 714249"/>
                <a:gd name="connsiteX32" fmla="*/ 364776 w 529927"/>
                <a:gd name="connsiteY32" fmla="*/ 403607 h 714249"/>
                <a:gd name="connsiteX33" fmla="*/ 330261 w 529927"/>
                <a:gd name="connsiteY33" fmla="*/ 392987 h 714249"/>
                <a:gd name="connsiteX34" fmla="*/ 282470 w 529927"/>
                <a:gd name="connsiteY34" fmla="*/ 416883 h 714249"/>
                <a:gd name="connsiteX35" fmla="*/ 269195 w 529927"/>
                <a:gd name="connsiteY35" fmla="*/ 454053 h 714249"/>
                <a:gd name="connsiteX36" fmla="*/ 316986 w 529927"/>
                <a:gd name="connsiteY36" fmla="*/ 488569 h 714249"/>
                <a:gd name="connsiteX37" fmla="*/ 269195 w 529927"/>
                <a:gd name="connsiteY37" fmla="*/ 491224 h 714249"/>
                <a:gd name="connsiteX38" fmla="*/ 250610 w 529927"/>
                <a:gd name="connsiteY38" fmla="*/ 456709 h 714249"/>
                <a:gd name="connsiteX39" fmla="*/ 213439 w 529927"/>
                <a:gd name="connsiteY39" fmla="*/ 451398 h 714249"/>
                <a:gd name="connsiteX40" fmla="*/ 197508 w 529927"/>
                <a:gd name="connsiteY40" fmla="*/ 406263 h 714249"/>
                <a:gd name="connsiteX41" fmla="*/ 224059 w 529927"/>
                <a:gd name="connsiteY41" fmla="*/ 379712 h 714249"/>
                <a:gd name="connsiteX42" fmla="*/ 245300 w 529927"/>
                <a:gd name="connsiteY42" fmla="*/ 400952 h 714249"/>
                <a:gd name="connsiteX43" fmla="*/ 247954 w 529927"/>
                <a:gd name="connsiteY43" fmla="*/ 355817 h 714249"/>
                <a:gd name="connsiteX44" fmla="*/ 282470 w 529927"/>
                <a:gd name="connsiteY44" fmla="*/ 334576 h 714249"/>
                <a:gd name="connsiteX45" fmla="*/ 309020 w 529927"/>
                <a:gd name="connsiteY45" fmla="*/ 382367 h 714249"/>
                <a:gd name="connsiteX46" fmla="*/ 303710 w 529927"/>
                <a:gd name="connsiteY46" fmla="*/ 326611 h 714249"/>
                <a:gd name="connsiteX47" fmla="*/ 354156 w 529927"/>
                <a:gd name="connsiteY47" fmla="*/ 305371 h 714249"/>
                <a:gd name="connsiteX48" fmla="*/ 301056 w 529927"/>
                <a:gd name="connsiteY48" fmla="*/ 302716 h 714249"/>
                <a:gd name="connsiteX49" fmla="*/ 319641 w 529927"/>
                <a:gd name="connsiteY49" fmla="*/ 265545 h 714249"/>
                <a:gd name="connsiteX50" fmla="*/ 277160 w 529927"/>
                <a:gd name="connsiteY50" fmla="*/ 257580 h 714249"/>
                <a:gd name="connsiteX51" fmla="*/ 306366 w 529927"/>
                <a:gd name="connsiteY51" fmla="*/ 217754 h 714249"/>
                <a:gd name="connsiteX52" fmla="*/ 298400 w 529927"/>
                <a:gd name="connsiteY52" fmla="*/ 180583 h 714249"/>
                <a:gd name="connsiteX53" fmla="*/ 330261 w 529927"/>
                <a:gd name="connsiteY53" fmla="*/ 212444 h 714249"/>
                <a:gd name="connsiteX54" fmla="*/ 351502 w 529927"/>
                <a:gd name="connsiteY54" fmla="*/ 254925 h 714249"/>
                <a:gd name="connsiteX55" fmla="*/ 399292 w 529927"/>
                <a:gd name="connsiteY55" fmla="*/ 268200 h 714249"/>
                <a:gd name="connsiteX56" fmla="*/ 367432 w 529927"/>
                <a:gd name="connsiteY56" fmla="*/ 305371 h 714249"/>
                <a:gd name="connsiteX57" fmla="*/ 393982 w 529927"/>
                <a:gd name="connsiteY57" fmla="*/ 331921 h 714249"/>
                <a:gd name="connsiteX58" fmla="*/ 415222 w 529927"/>
                <a:gd name="connsiteY58" fmla="*/ 270855 h 714249"/>
                <a:gd name="connsiteX59" fmla="*/ 380707 w 529927"/>
                <a:gd name="connsiteY59" fmla="*/ 233684 h 714249"/>
                <a:gd name="connsiteX60" fmla="*/ 348846 w 529927"/>
                <a:gd name="connsiteY60" fmla="*/ 201824 h 714249"/>
                <a:gd name="connsiteX61" fmla="*/ 364776 w 529927"/>
                <a:gd name="connsiteY61" fmla="*/ 167308 h 714249"/>
                <a:gd name="connsiteX62" fmla="*/ 423188 w 529927"/>
                <a:gd name="connsiteY62" fmla="*/ 212444 h 714249"/>
                <a:gd name="connsiteX63" fmla="*/ 364776 w 529927"/>
                <a:gd name="connsiteY63" fmla="*/ 146068 h 714249"/>
                <a:gd name="connsiteX64" fmla="*/ 311676 w 529927"/>
                <a:gd name="connsiteY64" fmla="*/ 161998 h 714249"/>
                <a:gd name="connsiteX65" fmla="*/ 271850 w 529927"/>
                <a:gd name="connsiteY65" fmla="*/ 180583 h 714249"/>
                <a:gd name="connsiteX66" fmla="*/ 242644 w 529927"/>
                <a:gd name="connsiteY66" fmla="*/ 244304 h 714249"/>
                <a:gd name="connsiteX67" fmla="*/ 205474 w 529927"/>
                <a:gd name="connsiteY67" fmla="*/ 236339 h 714249"/>
                <a:gd name="connsiteX68" fmla="*/ 205474 w 529927"/>
                <a:gd name="connsiteY68" fmla="*/ 185893 h 714249"/>
                <a:gd name="connsiteX69" fmla="*/ 232024 w 529927"/>
                <a:gd name="connsiteY69" fmla="*/ 132792 h 714249"/>
                <a:gd name="connsiteX70" fmla="*/ 303710 w 529927"/>
                <a:gd name="connsiteY70" fmla="*/ 127482 h 714249"/>
                <a:gd name="connsiteX71" fmla="*/ 279815 w 529927"/>
                <a:gd name="connsiteY71" fmla="*/ 50486 h 714249"/>
                <a:gd name="connsiteX72" fmla="*/ 250610 w 529927"/>
                <a:gd name="connsiteY72" fmla="*/ 21280 h 714249"/>
                <a:gd name="connsiteX73" fmla="*/ 192198 w 529927"/>
                <a:gd name="connsiteY73" fmla="*/ 40 h 714249"/>
                <a:gd name="connsiteX74" fmla="*/ 178924 w 529927"/>
                <a:gd name="connsiteY74" fmla="*/ 26590 h 714249"/>
                <a:gd name="connsiteX75" fmla="*/ 133788 w 529927"/>
                <a:gd name="connsiteY75" fmla="*/ 26590 h 714249"/>
                <a:gd name="connsiteX76" fmla="*/ 155028 w 529927"/>
                <a:gd name="connsiteY76" fmla="*/ 53141 h 714249"/>
                <a:gd name="connsiteX77" fmla="*/ 152373 w 529927"/>
                <a:gd name="connsiteY77" fmla="*/ 85002 h 714249"/>
                <a:gd name="connsiteX78" fmla="*/ 197508 w 529927"/>
                <a:gd name="connsiteY78" fmla="*/ 74381 h 714249"/>
                <a:gd name="connsiteX79" fmla="*/ 181578 w 529927"/>
                <a:gd name="connsiteY79" fmla="*/ 111552 h 714249"/>
                <a:gd name="connsiteX80" fmla="*/ 237334 w 529927"/>
                <a:gd name="connsiteY80" fmla="*/ 108897 h 714249"/>
                <a:gd name="connsiteX81" fmla="*/ 210784 w 529927"/>
                <a:gd name="connsiteY81" fmla="*/ 140758 h 714249"/>
                <a:gd name="connsiteX82" fmla="*/ 184234 w 529927"/>
                <a:gd name="connsiteY82" fmla="*/ 172618 h 714249"/>
                <a:gd name="connsiteX83" fmla="*/ 165648 w 529927"/>
                <a:gd name="connsiteY83" fmla="*/ 199168 h 714249"/>
                <a:gd name="connsiteX84" fmla="*/ 194854 w 529927"/>
                <a:gd name="connsiteY84" fmla="*/ 246960 h 714249"/>
                <a:gd name="connsiteX85" fmla="*/ 194854 w 529927"/>
                <a:gd name="connsiteY85" fmla="*/ 281475 h 714249"/>
                <a:gd name="connsiteX86" fmla="*/ 144408 w 529927"/>
                <a:gd name="connsiteY86" fmla="*/ 297405 h 714249"/>
                <a:gd name="connsiteX87" fmla="*/ 101927 w 529927"/>
                <a:gd name="connsiteY87" fmla="*/ 286785 h 714249"/>
                <a:gd name="connsiteX88" fmla="*/ 67411 w 529927"/>
                <a:gd name="connsiteY88" fmla="*/ 257580 h 714249"/>
                <a:gd name="connsiteX89" fmla="*/ 93962 w 529927"/>
                <a:gd name="connsiteY89" fmla="*/ 238994 h 714249"/>
                <a:gd name="connsiteX90" fmla="*/ 115202 w 529927"/>
                <a:gd name="connsiteY90" fmla="*/ 207134 h 714249"/>
                <a:gd name="connsiteX91" fmla="*/ 139098 w 529927"/>
                <a:gd name="connsiteY91" fmla="*/ 238994 h 714249"/>
                <a:gd name="connsiteX92" fmla="*/ 155028 w 529927"/>
                <a:gd name="connsiteY92" fmla="*/ 193858 h 714249"/>
                <a:gd name="connsiteX93" fmla="*/ 181578 w 529927"/>
                <a:gd name="connsiteY93" fmla="*/ 185893 h 714249"/>
                <a:gd name="connsiteX94" fmla="*/ 168303 w 529927"/>
                <a:gd name="connsiteY94" fmla="*/ 148722 h 714249"/>
                <a:gd name="connsiteX95" fmla="*/ 197508 w 529927"/>
                <a:gd name="connsiteY95" fmla="*/ 130137 h 714249"/>
                <a:gd name="connsiteX96" fmla="*/ 155028 w 529927"/>
                <a:gd name="connsiteY96" fmla="*/ 100932 h 714249"/>
                <a:gd name="connsiteX97" fmla="*/ 115202 w 529927"/>
                <a:gd name="connsiteY97" fmla="*/ 138102 h 714249"/>
                <a:gd name="connsiteX98" fmla="*/ 128478 w 529927"/>
                <a:gd name="connsiteY98" fmla="*/ 156688 h 714249"/>
                <a:gd name="connsiteX99" fmla="*/ 109892 w 529927"/>
                <a:gd name="connsiteY99" fmla="*/ 188548 h 714249"/>
                <a:gd name="connsiteX100" fmla="*/ 131132 w 529927"/>
                <a:gd name="connsiteY100" fmla="*/ 212444 h 714249"/>
                <a:gd name="connsiteX101" fmla="*/ 80686 w 529927"/>
                <a:gd name="connsiteY101" fmla="*/ 215099 h 714249"/>
                <a:gd name="connsiteX102" fmla="*/ 43516 w 529927"/>
                <a:gd name="connsiteY102" fmla="*/ 164653 h 714249"/>
                <a:gd name="connsiteX103" fmla="*/ 115202 w 529927"/>
                <a:gd name="connsiteY103" fmla="*/ 167308 h 714249"/>
                <a:gd name="connsiteX104" fmla="*/ 72721 w 529927"/>
                <a:gd name="connsiteY104" fmla="*/ 130137 h 714249"/>
                <a:gd name="connsiteX105" fmla="*/ 16965 w 529927"/>
                <a:gd name="connsiteY105" fmla="*/ 116862 h 714249"/>
                <a:gd name="connsiteX106" fmla="*/ 1035 w 529927"/>
                <a:gd name="connsiteY106" fmla="*/ 50486 h 714249"/>
                <a:gd name="connsiteX107" fmla="*/ 40861 w 529927"/>
                <a:gd name="connsiteY107" fmla="*/ 58451 h 714249"/>
                <a:gd name="connsiteX108" fmla="*/ 75376 w 529927"/>
                <a:gd name="connsiteY108" fmla="*/ 87656 h 714249"/>
                <a:gd name="connsiteX109" fmla="*/ 78032 w 529927"/>
                <a:gd name="connsiteY109" fmla="*/ 34556 h 714249"/>
                <a:gd name="connsiteX110" fmla="*/ 117857 w 529927"/>
                <a:gd name="connsiteY110" fmla="*/ 45176 h 714249"/>
                <a:gd name="connsiteX111" fmla="*/ 125822 w 529927"/>
                <a:gd name="connsiteY111" fmla="*/ 95622 h 714249"/>
                <a:gd name="connsiteX112" fmla="*/ 93962 w 529927"/>
                <a:gd name="connsiteY112" fmla="*/ 95622 h 714249"/>
                <a:gd name="connsiteX113" fmla="*/ 149718 w 529927"/>
                <a:gd name="connsiteY113" fmla="*/ 122172 h 714249"/>
                <a:gd name="connsiteX114" fmla="*/ 149718 w 529927"/>
                <a:gd name="connsiteY114" fmla="*/ 79692 h 714249"/>
                <a:gd name="connsiteX115" fmla="*/ 131132 w 529927"/>
                <a:gd name="connsiteY115" fmla="*/ 15970 h 714249"/>
                <a:gd name="connsiteX116" fmla="*/ 178924 w 529927"/>
                <a:gd name="connsiteY116" fmla="*/ 13315 h 714249"/>
                <a:gd name="connsiteX117" fmla="*/ 213439 w 529927"/>
                <a:gd name="connsiteY117" fmla="*/ 10660 h 714249"/>
                <a:gd name="connsiteX118" fmla="*/ 216094 w 529927"/>
                <a:gd name="connsiteY118" fmla="*/ 61106 h 714249"/>
                <a:gd name="connsiteX119" fmla="*/ 253264 w 529927"/>
                <a:gd name="connsiteY119" fmla="*/ 18625 h 71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927" h="714249" extrusionOk="0">
                  <a:moveTo>
                    <a:pt x="327606" y="714249"/>
                  </a:moveTo>
                  <a:cubicBezTo>
                    <a:pt x="333774" y="690285"/>
                    <a:pt x="340021" y="667223"/>
                    <a:pt x="330261" y="658492"/>
                  </a:cubicBezTo>
                  <a:cubicBezTo>
                    <a:pt x="321538" y="650484"/>
                    <a:pt x="268650" y="669130"/>
                    <a:pt x="263885" y="663803"/>
                  </a:cubicBezTo>
                  <a:cubicBezTo>
                    <a:pt x="257476" y="659565"/>
                    <a:pt x="284929" y="639013"/>
                    <a:pt x="298400" y="626631"/>
                  </a:cubicBezTo>
                  <a:cubicBezTo>
                    <a:pt x="309129" y="616631"/>
                    <a:pt x="329521" y="607884"/>
                    <a:pt x="340881" y="610701"/>
                  </a:cubicBezTo>
                  <a:cubicBezTo>
                    <a:pt x="355123" y="614071"/>
                    <a:pt x="361521" y="644578"/>
                    <a:pt x="370086" y="645217"/>
                  </a:cubicBezTo>
                  <a:cubicBezTo>
                    <a:pt x="377370" y="643072"/>
                    <a:pt x="388593" y="605388"/>
                    <a:pt x="399292" y="600081"/>
                  </a:cubicBezTo>
                  <a:cubicBezTo>
                    <a:pt x="408516" y="595436"/>
                    <a:pt x="415954" y="625593"/>
                    <a:pt x="425842" y="621321"/>
                  </a:cubicBezTo>
                  <a:cubicBezTo>
                    <a:pt x="437269" y="620799"/>
                    <a:pt x="449574" y="599139"/>
                    <a:pt x="449738" y="586806"/>
                  </a:cubicBezTo>
                  <a:cubicBezTo>
                    <a:pt x="450630" y="574716"/>
                    <a:pt x="449958" y="557819"/>
                    <a:pt x="436463" y="549635"/>
                  </a:cubicBezTo>
                  <a:cubicBezTo>
                    <a:pt x="427179" y="546087"/>
                    <a:pt x="392296" y="558916"/>
                    <a:pt x="383362" y="549635"/>
                  </a:cubicBezTo>
                  <a:cubicBezTo>
                    <a:pt x="376926" y="544946"/>
                    <a:pt x="382305" y="517718"/>
                    <a:pt x="383362" y="499189"/>
                  </a:cubicBezTo>
                  <a:cubicBezTo>
                    <a:pt x="389251" y="481644"/>
                    <a:pt x="394872" y="466993"/>
                    <a:pt x="404602" y="456709"/>
                  </a:cubicBezTo>
                  <a:cubicBezTo>
                    <a:pt x="412208" y="444740"/>
                    <a:pt x="435360" y="434402"/>
                    <a:pt x="444428" y="424848"/>
                  </a:cubicBezTo>
                  <a:cubicBezTo>
                    <a:pt x="449459" y="414051"/>
                    <a:pt x="439393" y="397514"/>
                    <a:pt x="449738" y="392987"/>
                  </a:cubicBezTo>
                  <a:cubicBezTo>
                    <a:pt x="460162" y="384792"/>
                    <a:pt x="491509" y="388608"/>
                    <a:pt x="505494" y="395642"/>
                  </a:cubicBezTo>
                  <a:cubicBezTo>
                    <a:pt x="516950" y="405276"/>
                    <a:pt x="529506" y="430005"/>
                    <a:pt x="524080" y="440778"/>
                  </a:cubicBezTo>
                  <a:cubicBezTo>
                    <a:pt x="521369" y="454933"/>
                    <a:pt x="504161" y="456104"/>
                    <a:pt x="489564" y="472639"/>
                  </a:cubicBezTo>
                  <a:cubicBezTo>
                    <a:pt x="476362" y="488713"/>
                    <a:pt x="447626" y="517050"/>
                    <a:pt x="447083" y="533705"/>
                  </a:cubicBezTo>
                  <a:cubicBezTo>
                    <a:pt x="445364" y="554123"/>
                    <a:pt x="455119" y="567556"/>
                    <a:pt x="468324" y="573531"/>
                  </a:cubicBezTo>
                  <a:cubicBezTo>
                    <a:pt x="480488" y="578930"/>
                    <a:pt x="512858" y="579642"/>
                    <a:pt x="518769" y="573531"/>
                  </a:cubicBezTo>
                  <a:cubicBezTo>
                    <a:pt x="523673" y="567749"/>
                    <a:pt x="493049" y="539623"/>
                    <a:pt x="494874" y="536360"/>
                  </a:cubicBezTo>
                  <a:cubicBezTo>
                    <a:pt x="496242" y="534069"/>
                    <a:pt x="525420" y="556587"/>
                    <a:pt x="529390" y="554945"/>
                  </a:cubicBezTo>
                  <a:cubicBezTo>
                    <a:pt x="536068" y="553717"/>
                    <a:pt x="517799" y="532817"/>
                    <a:pt x="516114" y="523085"/>
                  </a:cubicBezTo>
                  <a:cubicBezTo>
                    <a:pt x="515027" y="512010"/>
                    <a:pt x="524408" y="490752"/>
                    <a:pt x="518769" y="485914"/>
                  </a:cubicBezTo>
                  <a:cubicBezTo>
                    <a:pt x="510945" y="482432"/>
                    <a:pt x="484500" y="486625"/>
                    <a:pt x="470978" y="496534"/>
                  </a:cubicBezTo>
                  <a:cubicBezTo>
                    <a:pt x="462391" y="501974"/>
                    <a:pt x="459188" y="531127"/>
                    <a:pt x="436463" y="541670"/>
                  </a:cubicBezTo>
                  <a:cubicBezTo>
                    <a:pt x="409801" y="547556"/>
                    <a:pt x="364600" y="550296"/>
                    <a:pt x="343536" y="544325"/>
                  </a:cubicBezTo>
                  <a:cubicBezTo>
                    <a:pt x="324507" y="536166"/>
                    <a:pt x="321915" y="508835"/>
                    <a:pt x="324951" y="491224"/>
                  </a:cubicBezTo>
                  <a:cubicBezTo>
                    <a:pt x="331814" y="475607"/>
                    <a:pt x="355876" y="462978"/>
                    <a:pt x="367432" y="454053"/>
                  </a:cubicBezTo>
                  <a:cubicBezTo>
                    <a:pt x="379265" y="447194"/>
                    <a:pt x="394142" y="449593"/>
                    <a:pt x="391327" y="448743"/>
                  </a:cubicBezTo>
                  <a:cubicBezTo>
                    <a:pt x="388973" y="446997"/>
                    <a:pt x="353522" y="451216"/>
                    <a:pt x="348846" y="443433"/>
                  </a:cubicBezTo>
                  <a:cubicBezTo>
                    <a:pt x="344965" y="436432"/>
                    <a:pt x="368015" y="412360"/>
                    <a:pt x="364776" y="403607"/>
                  </a:cubicBezTo>
                  <a:cubicBezTo>
                    <a:pt x="362319" y="395833"/>
                    <a:pt x="343029" y="389505"/>
                    <a:pt x="330261" y="392987"/>
                  </a:cubicBezTo>
                  <a:cubicBezTo>
                    <a:pt x="314826" y="396906"/>
                    <a:pt x="295938" y="407443"/>
                    <a:pt x="282470" y="416883"/>
                  </a:cubicBezTo>
                  <a:cubicBezTo>
                    <a:pt x="274543" y="424658"/>
                    <a:pt x="263011" y="441336"/>
                    <a:pt x="269195" y="454053"/>
                  </a:cubicBezTo>
                  <a:cubicBezTo>
                    <a:pt x="274033" y="466426"/>
                    <a:pt x="317017" y="482839"/>
                    <a:pt x="316986" y="488569"/>
                  </a:cubicBezTo>
                  <a:cubicBezTo>
                    <a:pt x="316757" y="494502"/>
                    <a:pt x="281661" y="495015"/>
                    <a:pt x="269195" y="491224"/>
                  </a:cubicBezTo>
                  <a:cubicBezTo>
                    <a:pt x="258646" y="486545"/>
                    <a:pt x="261934" y="463694"/>
                    <a:pt x="250610" y="456709"/>
                  </a:cubicBezTo>
                  <a:cubicBezTo>
                    <a:pt x="238890" y="450959"/>
                    <a:pt x="222242" y="458185"/>
                    <a:pt x="213439" y="451398"/>
                  </a:cubicBezTo>
                  <a:cubicBezTo>
                    <a:pt x="204798" y="440878"/>
                    <a:pt x="196037" y="417327"/>
                    <a:pt x="197508" y="406263"/>
                  </a:cubicBezTo>
                  <a:cubicBezTo>
                    <a:pt x="197581" y="394448"/>
                    <a:pt x="216957" y="379252"/>
                    <a:pt x="224059" y="379712"/>
                  </a:cubicBezTo>
                  <a:cubicBezTo>
                    <a:pt x="232410" y="378523"/>
                    <a:pt x="242072" y="404876"/>
                    <a:pt x="245300" y="400952"/>
                  </a:cubicBezTo>
                  <a:cubicBezTo>
                    <a:pt x="249895" y="394598"/>
                    <a:pt x="242249" y="365037"/>
                    <a:pt x="247954" y="355817"/>
                  </a:cubicBezTo>
                  <a:cubicBezTo>
                    <a:pt x="253755" y="346715"/>
                    <a:pt x="271651" y="329465"/>
                    <a:pt x="282470" y="334576"/>
                  </a:cubicBezTo>
                  <a:cubicBezTo>
                    <a:pt x="293214" y="339457"/>
                    <a:pt x="304627" y="383934"/>
                    <a:pt x="309020" y="382367"/>
                  </a:cubicBezTo>
                  <a:cubicBezTo>
                    <a:pt x="311747" y="381325"/>
                    <a:pt x="296160" y="338046"/>
                    <a:pt x="303710" y="326611"/>
                  </a:cubicBezTo>
                  <a:cubicBezTo>
                    <a:pt x="310267" y="314137"/>
                    <a:pt x="354535" y="310307"/>
                    <a:pt x="354156" y="305371"/>
                  </a:cubicBezTo>
                  <a:cubicBezTo>
                    <a:pt x="353422" y="301132"/>
                    <a:pt x="308414" y="309499"/>
                    <a:pt x="301056" y="302716"/>
                  </a:cubicBezTo>
                  <a:cubicBezTo>
                    <a:pt x="294608" y="296012"/>
                    <a:pt x="322208" y="273688"/>
                    <a:pt x="319641" y="265545"/>
                  </a:cubicBezTo>
                  <a:cubicBezTo>
                    <a:pt x="314253" y="256387"/>
                    <a:pt x="279560" y="263177"/>
                    <a:pt x="277160" y="257580"/>
                  </a:cubicBezTo>
                  <a:cubicBezTo>
                    <a:pt x="273510" y="251702"/>
                    <a:pt x="302129" y="232326"/>
                    <a:pt x="306366" y="217754"/>
                  </a:cubicBezTo>
                  <a:cubicBezTo>
                    <a:pt x="309652" y="204982"/>
                    <a:pt x="294719" y="182295"/>
                    <a:pt x="298400" y="180583"/>
                  </a:cubicBezTo>
                  <a:cubicBezTo>
                    <a:pt x="301034" y="179464"/>
                    <a:pt x="321248" y="195820"/>
                    <a:pt x="330261" y="212444"/>
                  </a:cubicBezTo>
                  <a:cubicBezTo>
                    <a:pt x="340893" y="221423"/>
                    <a:pt x="340812" y="244783"/>
                    <a:pt x="351502" y="254925"/>
                  </a:cubicBezTo>
                  <a:cubicBezTo>
                    <a:pt x="363611" y="263802"/>
                    <a:pt x="396922" y="259551"/>
                    <a:pt x="399292" y="268200"/>
                  </a:cubicBezTo>
                  <a:cubicBezTo>
                    <a:pt x="402002" y="276919"/>
                    <a:pt x="368906" y="294200"/>
                    <a:pt x="367432" y="305371"/>
                  </a:cubicBezTo>
                  <a:cubicBezTo>
                    <a:pt x="366789" y="316006"/>
                    <a:pt x="385890" y="336095"/>
                    <a:pt x="393982" y="331921"/>
                  </a:cubicBezTo>
                  <a:cubicBezTo>
                    <a:pt x="399034" y="326489"/>
                    <a:pt x="418595" y="288642"/>
                    <a:pt x="415222" y="270855"/>
                  </a:cubicBezTo>
                  <a:cubicBezTo>
                    <a:pt x="412820" y="254945"/>
                    <a:pt x="395141" y="244005"/>
                    <a:pt x="380707" y="233684"/>
                  </a:cubicBezTo>
                  <a:cubicBezTo>
                    <a:pt x="369982" y="221369"/>
                    <a:pt x="353006" y="213550"/>
                    <a:pt x="348846" y="201824"/>
                  </a:cubicBezTo>
                  <a:cubicBezTo>
                    <a:pt x="346993" y="189502"/>
                    <a:pt x="355580" y="164473"/>
                    <a:pt x="364776" y="167308"/>
                  </a:cubicBezTo>
                  <a:cubicBezTo>
                    <a:pt x="377391" y="169118"/>
                    <a:pt x="423222" y="216413"/>
                    <a:pt x="423188" y="212444"/>
                  </a:cubicBezTo>
                  <a:cubicBezTo>
                    <a:pt x="419946" y="207686"/>
                    <a:pt x="384222" y="154418"/>
                    <a:pt x="364776" y="146068"/>
                  </a:cubicBezTo>
                  <a:cubicBezTo>
                    <a:pt x="346117" y="134491"/>
                    <a:pt x="327542" y="155971"/>
                    <a:pt x="311676" y="161998"/>
                  </a:cubicBezTo>
                  <a:cubicBezTo>
                    <a:pt x="296674" y="168728"/>
                    <a:pt x="285184" y="166826"/>
                    <a:pt x="271850" y="180583"/>
                  </a:cubicBezTo>
                  <a:cubicBezTo>
                    <a:pt x="261369" y="193251"/>
                    <a:pt x="253983" y="234364"/>
                    <a:pt x="242644" y="244304"/>
                  </a:cubicBezTo>
                  <a:cubicBezTo>
                    <a:pt x="232041" y="253805"/>
                    <a:pt x="212867" y="245037"/>
                    <a:pt x="205474" y="236339"/>
                  </a:cubicBezTo>
                  <a:cubicBezTo>
                    <a:pt x="202474" y="227728"/>
                    <a:pt x="201656" y="199546"/>
                    <a:pt x="205474" y="185893"/>
                  </a:cubicBezTo>
                  <a:cubicBezTo>
                    <a:pt x="208993" y="166636"/>
                    <a:pt x="215923" y="144562"/>
                    <a:pt x="232024" y="132792"/>
                  </a:cubicBezTo>
                  <a:cubicBezTo>
                    <a:pt x="244204" y="122053"/>
                    <a:pt x="295687" y="139632"/>
                    <a:pt x="303710" y="127482"/>
                  </a:cubicBezTo>
                  <a:cubicBezTo>
                    <a:pt x="309040" y="111478"/>
                    <a:pt x="285756" y="71611"/>
                    <a:pt x="279815" y="50486"/>
                  </a:cubicBezTo>
                  <a:cubicBezTo>
                    <a:pt x="272352" y="33616"/>
                    <a:pt x="266162" y="29551"/>
                    <a:pt x="250610" y="21280"/>
                  </a:cubicBezTo>
                  <a:cubicBezTo>
                    <a:pt x="238584" y="13989"/>
                    <a:pt x="205832" y="244"/>
                    <a:pt x="192198" y="40"/>
                  </a:cubicBezTo>
                  <a:cubicBezTo>
                    <a:pt x="179510" y="3163"/>
                    <a:pt x="189325" y="21784"/>
                    <a:pt x="178924" y="26590"/>
                  </a:cubicBezTo>
                  <a:cubicBezTo>
                    <a:pt x="168306" y="30601"/>
                    <a:pt x="137472" y="21692"/>
                    <a:pt x="133788" y="26590"/>
                  </a:cubicBezTo>
                  <a:cubicBezTo>
                    <a:pt x="129532" y="33029"/>
                    <a:pt x="153661" y="44845"/>
                    <a:pt x="155028" y="53141"/>
                  </a:cubicBezTo>
                  <a:cubicBezTo>
                    <a:pt x="158572" y="60934"/>
                    <a:pt x="146017" y="80157"/>
                    <a:pt x="152373" y="85002"/>
                  </a:cubicBezTo>
                  <a:cubicBezTo>
                    <a:pt x="160155" y="88702"/>
                    <a:pt x="191884" y="70416"/>
                    <a:pt x="197508" y="74381"/>
                  </a:cubicBezTo>
                  <a:cubicBezTo>
                    <a:pt x="201807" y="79813"/>
                    <a:pt x="176132" y="106018"/>
                    <a:pt x="181578" y="111552"/>
                  </a:cubicBezTo>
                  <a:cubicBezTo>
                    <a:pt x="189862" y="116512"/>
                    <a:pt x="231679" y="102880"/>
                    <a:pt x="237334" y="108897"/>
                  </a:cubicBezTo>
                  <a:cubicBezTo>
                    <a:pt x="242202" y="113766"/>
                    <a:pt x="210784" y="140758"/>
                    <a:pt x="210784" y="140758"/>
                  </a:cubicBezTo>
                  <a:cubicBezTo>
                    <a:pt x="198963" y="151768"/>
                    <a:pt x="192038" y="166281"/>
                    <a:pt x="184234" y="172618"/>
                  </a:cubicBezTo>
                  <a:cubicBezTo>
                    <a:pt x="173785" y="182868"/>
                    <a:pt x="163537" y="188188"/>
                    <a:pt x="165648" y="199168"/>
                  </a:cubicBezTo>
                  <a:cubicBezTo>
                    <a:pt x="164124" y="210776"/>
                    <a:pt x="189521" y="233505"/>
                    <a:pt x="194854" y="246960"/>
                  </a:cubicBezTo>
                  <a:cubicBezTo>
                    <a:pt x="199852" y="260239"/>
                    <a:pt x="202374" y="272546"/>
                    <a:pt x="194854" y="281475"/>
                  </a:cubicBezTo>
                  <a:cubicBezTo>
                    <a:pt x="186907" y="291890"/>
                    <a:pt x="161144" y="299955"/>
                    <a:pt x="144408" y="297405"/>
                  </a:cubicBezTo>
                  <a:cubicBezTo>
                    <a:pt x="130389" y="297567"/>
                    <a:pt x="114658" y="294539"/>
                    <a:pt x="101927" y="286785"/>
                  </a:cubicBezTo>
                  <a:cubicBezTo>
                    <a:pt x="89811" y="281164"/>
                    <a:pt x="69911" y="264393"/>
                    <a:pt x="67411" y="257580"/>
                  </a:cubicBezTo>
                  <a:cubicBezTo>
                    <a:pt x="64591" y="250152"/>
                    <a:pt x="87862" y="247789"/>
                    <a:pt x="93962" y="238994"/>
                  </a:cubicBezTo>
                  <a:cubicBezTo>
                    <a:pt x="103120" y="231429"/>
                    <a:pt x="108909" y="206111"/>
                    <a:pt x="115202" y="207134"/>
                  </a:cubicBezTo>
                  <a:cubicBezTo>
                    <a:pt x="122795" y="207296"/>
                    <a:pt x="132880" y="241271"/>
                    <a:pt x="139098" y="238994"/>
                  </a:cubicBezTo>
                  <a:cubicBezTo>
                    <a:pt x="147984" y="238187"/>
                    <a:pt x="149449" y="201604"/>
                    <a:pt x="155028" y="193858"/>
                  </a:cubicBezTo>
                  <a:cubicBezTo>
                    <a:pt x="164066" y="184905"/>
                    <a:pt x="180133" y="191587"/>
                    <a:pt x="181578" y="185893"/>
                  </a:cubicBezTo>
                  <a:cubicBezTo>
                    <a:pt x="185929" y="177182"/>
                    <a:pt x="165844" y="160838"/>
                    <a:pt x="168303" y="148722"/>
                  </a:cubicBezTo>
                  <a:cubicBezTo>
                    <a:pt x="173291" y="139137"/>
                    <a:pt x="200443" y="136923"/>
                    <a:pt x="197508" y="130137"/>
                  </a:cubicBezTo>
                  <a:cubicBezTo>
                    <a:pt x="194783" y="120338"/>
                    <a:pt x="167995" y="98447"/>
                    <a:pt x="155028" y="100932"/>
                  </a:cubicBezTo>
                  <a:cubicBezTo>
                    <a:pt x="144390" y="102289"/>
                    <a:pt x="121424" y="126855"/>
                    <a:pt x="115202" y="138102"/>
                  </a:cubicBezTo>
                  <a:cubicBezTo>
                    <a:pt x="109423" y="147731"/>
                    <a:pt x="128221" y="147860"/>
                    <a:pt x="128478" y="156688"/>
                  </a:cubicBezTo>
                  <a:cubicBezTo>
                    <a:pt x="127456" y="164623"/>
                    <a:pt x="110154" y="180499"/>
                    <a:pt x="109892" y="188548"/>
                  </a:cubicBezTo>
                  <a:cubicBezTo>
                    <a:pt x="110128" y="198041"/>
                    <a:pt x="135936" y="208806"/>
                    <a:pt x="131132" y="212444"/>
                  </a:cubicBezTo>
                  <a:cubicBezTo>
                    <a:pt x="121670" y="216170"/>
                    <a:pt x="95478" y="218613"/>
                    <a:pt x="80686" y="215099"/>
                  </a:cubicBezTo>
                  <a:cubicBezTo>
                    <a:pt x="64305" y="208602"/>
                    <a:pt x="35222" y="173946"/>
                    <a:pt x="43516" y="164653"/>
                  </a:cubicBezTo>
                  <a:cubicBezTo>
                    <a:pt x="49637" y="157699"/>
                    <a:pt x="110815" y="172881"/>
                    <a:pt x="115202" y="167308"/>
                  </a:cubicBezTo>
                  <a:cubicBezTo>
                    <a:pt x="122758" y="158657"/>
                    <a:pt x="93049" y="137999"/>
                    <a:pt x="72721" y="130137"/>
                  </a:cubicBezTo>
                  <a:cubicBezTo>
                    <a:pt x="56100" y="122936"/>
                    <a:pt x="31307" y="130633"/>
                    <a:pt x="16965" y="116862"/>
                  </a:cubicBezTo>
                  <a:cubicBezTo>
                    <a:pt x="4507" y="103604"/>
                    <a:pt x="-3354" y="59950"/>
                    <a:pt x="1035" y="50486"/>
                  </a:cubicBezTo>
                  <a:cubicBezTo>
                    <a:pt x="8298" y="39446"/>
                    <a:pt x="28436" y="50739"/>
                    <a:pt x="40861" y="58451"/>
                  </a:cubicBezTo>
                  <a:cubicBezTo>
                    <a:pt x="53632" y="64773"/>
                    <a:pt x="69420" y="91602"/>
                    <a:pt x="75376" y="87656"/>
                  </a:cubicBezTo>
                  <a:cubicBezTo>
                    <a:pt x="81136" y="85658"/>
                    <a:pt x="70553" y="41844"/>
                    <a:pt x="78032" y="34556"/>
                  </a:cubicBezTo>
                  <a:cubicBezTo>
                    <a:pt x="83652" y="23946"/>
                    <a:pt x="110837" y="34038"/>
                    <a:pt x="117857" y="45176"/>
                  </a:cubicBezTo>
                  <a:cubicBezTo>
                    <a:pt x="125321" y="54958"/>
                    <a:pt x="130134" y="87159"/>
                    <a:pt x="125822" y="95622"/>
                  </a:cubicBezTo>
                  <a:cubicBezTo>
                    <a:pt x="122701" y="102964"/>
                    <a:pt x="90485" y="89513"/>
                    <a:pt x="93962" y="95622"/>
                  </a:cubicBezTo>
                  <a:cubicBezTo>
                    <a:pt x="98194" y="99766"/>
                    <a:pt x="139099" y="124363"/>
                    <a:pt x="149718" y="122172"/>
                  </a:cubicBezTo>
                  <a:cubicBezTo>
                    <a:pt x="155078" y="116040"/>
                    <a:pt x="154235" y="96919"/>
                    <a:pt x="149718" y="79692"/>
                  </a:cubicBezTo>
                  <a:cubicBezTo>
                    <a:pt x="150001" y="62909"/>
                    <a:pt x="126346" y="27779"/>
                    <a:pt x="131132" y="15970"/>
                  </a:cubicBezTo>
                  <a:cubicBezTo>
                    <a:pt x="136315" y="8207"/>
                    <a:pt x="167479" y="11875"/>
                    <a:pt x="178924" y="13315"/>
                  </a:cubicBezTo>
                  <a:cubicBezTo>
                    <a:pt x="190514" y="13919"/>
                    <a:pt x="205281" y="2510"/>
                    <a:pt x="213439" y="10660"/>
                  </a:cubicBezTo>
                  <a:cubicBezTo>
                    <a:pt x="219933" y="18949"/>
                    <a:pt x="211386" y="59610"/>
                    <a:pt x="216094" y="61106"/>
                  </a:cubicBezTo>
                  <a:cubicBezTo>
                    <a:pt x="222672" y="60799"/>
                    <a:pt x="232675" y="46468"/>
                    <a:pt x="253264" y="18625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494859 w 800470"/>
                        <a:gd name="connsiteY0" fmla="*/ 1078893 h 1078893"/>
                        <a:gd name="connsiteX1" fmla="*/ 498870 w 800470"/>
                        <a:gd name="connsiteY1" fmla="*/ 994672 h 1078893"/>
                        <a:gd name="connsiteX2" fmla="*/ 398606 w 800470"/>
                        <a:gd name="connsiteY2" fmla="*/ 1002693 h 1078893"/>
                        <a:gd name="connsiteX3" fmla="*/ 450743 w 800470"/>
                        <a:gd name="connsiteY3" fmla="*/ 946545 h 1078893"/>
                        <a:gd name="connsiteX4" fmla="*/ 514912 w 800470"/>
                        <a:gd name="connsiteY4" fmla="*/ 922482 h 1078893"/>
                        <a:gd name="connsiteX5" fmla="*/ 559027 w 800470"/>
                        <a:gd name="connsiteY5" fmla="*/ 974619 h 1078893"/>
                        <a:gd name="connsiteX6" fmla="*/ 603143 w 800470"/>
                        <a:gd name="connsiteY6" fmla="*/ 906440 h 1078893"/>
                        <a:gd name="connsiteX7" fmla="*/ 643248 w 800470"/>
                        <a:gd name="connsiteY7" fmla="*/ 938524 h 1078893"/>
                        <a:gd name="connsiteX8" fmla="*/ 679343 w 800470"/>
                        <a:gd name="connsiteY8" fmla="*/ 886387 h 1078893"/>
                        <a:gd name="connsiteX9" fmla="*/ 659291 w 800470"/>
                        <a:gd name="connsiteY9" fmla="*/ 830240 h 1078893"/>
                        <a:gd name="connsiteX10" fmla="*/ 579080 w 800470"/>
                        <a:gd name="connsiteY10" fmla="*/ 830240 h 1078893"/>
                        <a:gd name="connsiteX11" fmla="*/ 579080 w 800470"/>
                        <a:gd name="connsiteY11" fmla="*/ 754040 h 1078893"/>
                        <a:gd name="connsiteX12" fmla="*/ 611164 w 800470"/>
                        <a:gd name="connsiteY12" fmla="*/ 689872 h 1078893"/>
                        <a:gd name="connsiteX13" fmla="*/ 671322 w 800470"/>
                        <a:gd name="connsiteY13" fmla="*/ 641745 h 1078893"/>
                        <a:gd name="connsiteX14" fmla="*/ 679343 w 800470"/>
                        <a:gd name="connsiteY14" fmla="*/ 593619 h 1078893"/>
                        <a:gd name="connsiteX15" fmla="*/ 763564 w 800470"/>
                        <a:gd name="connsiteY15" fmla="*/ 597629 h 1078893"/>
                        <a:gd name="connsiteX16" fmla="*/ 791638 w 800470"/>
                        <a:gd name="connsiteY16" fmla="*/ 665808 h 1078893"/>
                        <a:gd name="connsiteX17" fmla="*/ 739501 w 800470"/>
                        <a:gd name="connsiteY17" fmla="*/ 713935 h 1078893"/>
                        <a:gd name="connsiteX18" fmla="*/ 675333 w 800470"/>
                        <a:gd name="connsiteY18" fmla="*/ 806177 h 1078893"/>
                        <a:gd name="connsiteX19" fmla="*/ 707417 w 800470"/>
                        <a:gd name="connsiteY19" fmla="*/ 866335 h 1078893"/>
                        <a:gd name="connsiteX20" fmla="*/ 783617 w 800470"/>
                        <a:gd name="connsiteY20" fmla="*/ 866335 h 1078893"/>
                        <a:gd name="connsiteX21" fmla="*/ 747522 w 800470"/>
                        <a:gd name="connsiteY21" fmla="*/ 810187 h 1078893"/>
                        <a:gd name="connsiteX22" fmla="*/ 799659 w 800470"/>
                        <a:gd name="connsiteY22" fmla="*/ 838261 h 1078893"/>
                        <a:gd name="connsiteX23" fmla="*/ 779606 w 800470"/>
                        <a:gd name="connsiteY23" fmla="*/ 790135 h 1078893"/>
                        <a:gd name="connsiteX24" fmla="*/ 783617 w 800470"/>
                        <a:gd name="connsiteY24" fmla="*/ 733987 h 1078893"/>
                        <a:gd name="connsiteX25" fmla="*/ 711427 w 800470"/>
                        <a:gd name="connsiteY25" fmla="*/ 750029 h 1078893"/>
                        <a:gd name="connsiteX26" fmla="*/ 659291 w 800470"/>
                        <a:gd name="connsiteY26" fmla="*/ 818208 h 1078893"/>
                        <a:gd name="connsiteX27" fmla="*/ 518922 w 800470"/>
                        <a:gd name="connsiteY27" fmla="*/ 822219 h 1078893"/>
                        <a:gd name="connsiteX28" fmla="*/ 490848 w 800470"/>
                        <a:gd name="connsiteY28" fmla="*/ 742008 h 1078893"/>
                        <a:gd name="connsiteX29" fmla="*/ 555017 w 800470"/>
                        <a:gd name="connsiteY29" fmla="*/ 685861 h 1078893"/>
                        <a:gd name="connsiteX30" fmla="*/ 591112 w 800470"/>
                        <a:gd name="connsiteY30" fmla="*/ 677840 h 1078893"/>
                        <a:gd name="connsiteX31" fmla="*/ 526943 w 800470"/>
                        <a:gd name="connsiteY31" fmla="*/ 669819 h 1078893"/>
                        <a:gd name="connsiteX32" fmla="*/ 551006 w 800470"/>
                        <a:gd name="connsiteY32" fmla="*/ 609661 h 1078893"/>
                        <a:gd name="connsiteX33" fmla="*/ 498870 w 800470"/>
                        <a:gd name="connsiteY33" fmla="*/ 593619 h 1078893"/>
                        <a:gd name="connsiteX34" fmla="*/ 426680 w 800470"/>
                        <a:gd name="connsiteY34" fmla="*/ 629714 h 1078893"/>
                        <a:gd name="connsiteX35" fmla="*/ 406627 w 800470"/>
                        <a:gd name="connsiteY35" fmla="*/ 685861 h 1078893"/>
                        <a:gd name="connsiteX36" fmla="*/ 478817 w 800470"/>
                        <a:gd name="connsiteY36" fmla="*/ 737998 h 1078893"/>
                        <a:gd name="connsiteX37" fmla="*/ 406627 w 800470"/>
                        <a:gd name="connsiteY37" fmla="*/ 742008 h 1078893"/>
                        <a:gd name="connsiteX38" fmla="*/ 378554 w 800470"/>
                        <a:gd name="connsiteY38" fmla="*/ 689872 h 1078893"/>
                        <a:gd name="connsiteX39" fmla="*/ 322406 w 800470"/>
                        <a:gd name="connsiteY39" fmla="*/ 681850 h 1078893"/>
                        <a:gd name="connsiteX40" fmla="*/ 298343 w 800470"/>
                        <a:gd name="connsiteY40" fmla="*/ 613672 h 1078893"/>
                        <a:gd name="connsiteX41" fmla="*/ 338448 w 800470"/>
                        <a:gd name="connsiteY41" fmla="*/ 573566 h 1078893"/>
                        <a:gd name="connsiteX42" fmla="*/ 370533 w 800470"/>
                        <a:gd name="connsiteY42" fmla="*/ 605650 h 1078893"/>
                        <a:gd name="connsiteX43" fmla="*/ 374543 w 800470"/>
                        <a:gd name="connsiteY43" fmla="*/ 537472 h 1078893"/>
                        <a:gd name="connsiteX44" fmla="*/ 426680 w 800470"/>
                        <a:gd name="connsiteY44" fmla="*/ 505387 h 1078893"/>
                        <a:gd name="connsiteX45" fmla="*/ 466785 w 800470"/>
                        <a:gd name="connsiteY45" fmla="*/ 577577 h 1078893"/>
                        <a:gd name="connsiteX46" fmla="*/ 458764 w 800470"/>
                        <a:gd name="connsiteY46" fmla="*/ 493356 h 1078893"/>
                        <a:gd name="connsiteX47" fmla="*/ 534964 w 800470"/>
                        <a:gd name="connsiteY47" fmla="*/ 461272 h 1078893"/>
                        <a:gd name="connsiteX48" fmla="*/ 454754 w 800470"/>
                        <a:gd name="connsiteY48" fmla="*/ 457261 h 1078893"/>
                        <a:gd name="connsiteX49" fmla="*/ 482827 w 800470"/>
                        <a:gd name="connsiteY49" fmla="*/ 401114 h 1078893"/>
                        <a:gd name="connsiteX50" fmla="*/ 418659 w 800470"/>
                        <a:gd name="connsiteY50" fmla="*/ 389082 h 1078893"/>
                        <a:gd name="connsiteX51" fmla="*/ 462775 w 800470"/>
                        <a:gd name="connsiteY51" fmla="*/ 328924 h 1078893"/>
                        <a:gd name="connsiteX52" fmla="*/ 450743 w 800470"/>
                        <a:gd name="connsiteY52" fmla="*/ 272777 h 1078893"/>
                        <a:gd name="connsiteX53" fmla="*/ 498870 w 800470"/>
                        <a:gd name="connsiteY53" fmla="*/ 320903 h 1078893"/>
                        <a:gd name="connsiteX54" fmla="*/ 530954 w 800470"/>
                        <a:gd name="connsiteY54" fmla="*/ 385072 h 1078893"/>
                        <a:gd name="connsiteX55" fmla="*/ 603143 w 800470"/>
                        <a:gd name="connsiteY55" fmla="*/ 405124 h 1078893"/>
                        <a:gd name="connsiteX56" fmla="*/ 555017 w 800470"/>
                        <a:gd name="connsiteY56" fmla="*/ 461272 h 1078893"/>
                        <a:gd name="connsiteX57" fmla="*/ 595122 w 800470"/>
                        <a:gd name="connsiteY57" fmla="*/ 501377 h 1078893"/>
                        <a:gd name="connsiteX58" fmla="*/ 627206 w 800470"/>
                        <a:gd name="connsiteY58" fmla="*/ 409135 h 1078893"/>
                        <a:gd name="connsiteX59" fmla="*/ 575070 w 800470"/>
                        <a:gd name="connsiteY59" fmla="*/ 352987 h 1078893"/>
                        <a:gd name="connsiteX60" fmla="*/ 526943 w 800470"/>
                        <a:gd name="connsiteY60" fmla="*/ 304861 h 1078893"/>
                        <a:gd name="connsiteX61" fmla="*/ 551006 w 800470"/>
                        <a:gd name="connsiteY61" fmla="*/ 252724 h 1078893"/>
                        <a:gd name="connsiteX62" fmla="*/ 639238 w 800470"/>
                        <a:gd name="connsiteY62" fmla="*/ 320903 h 1078893"/>
                        <a:gd name="connsiteX63" fmla="*/ 551006 w 800470"/>
                        <a:gd name="connsiteY63" fmla="*/ 220640 h 1078893"/>
                        <a:gd name="connsiteX64" fmla="*/ 470796 w 800470"/>
                        <a:gd name="connsiteY64" fmla="*/ 244703 h 1078893"/>
                        <a:gd name="connsiteX65" fmla="*/ 410638 w 800470"/>
                        <a:gd name="connsiteY65" fmla="*/ 272777 h 1078893"/>
                        <a:gd name="connsiteX66" fmla="*/ 366522 w 800470"/>
                        <a:gd name="connsiteY66" fmla="*/ 369029 h 1078893"/>
                        <a:gd name="connsiteX67" fmla="*/ 310375 w 800470"/>
                        <a:gd name="connsiteY67" fmla="*/ 356998 h 1078893"/>
                        <a:gd name="connsiteX68" fmla="*/ 310375 w 800470"/>
                        <a:gd name="connsiteY68" fmla="*/ 280798 h 1078893"/>
                        <a:gd name="connsiteX69" fmla="*/ 350480 w 800470"/>
                        <a:gd name="connsiteY69" fmla="*/ 200587 h 1078893"/>
                        <a:gd name="connsiteX70" fmla="*/ 458764 w 800470"/>
                        <a:gd name="connsiteY70" fmla="*/ 192566 h 1078893"/>
                        <a:gd name="connsiteX71" fmla="*/ 422670 w 800470"/>
                        <a:gd name="connsiteY71" fmla="*/ 76261 h 1078893"/>
                        <a:gd name="connsiteX72" fmla="*/ 378554 w 800470"/>
                        <a:gd name="connsiteY72" fmla="*/ 32145 h 1078893"/>
                        <a:gd name="connsiteX73" fmla="*/ 290322 w 800470"/>
                        <a:gd name="connsiteY73" fmla="*/ 61 h 1078893"/>
                        <a:gd name="connsiteX74" fmla="*/ 270270 w 800470"/>
                        <a:gd name="connsiteY74" fmla="*/ 40166 h 1078893"/>
                        <a:gd name="connsiteX75" fmla="*/ 202091 w 800470"/>
                        <a:gd name="connsiteY75" fmla="*/ 40166 h 1078893"/>
                        <a:gd name="connsiteX76" fmla="*/ 234175 w 800470"/>
                        <a:gd name="connsiteY76" fmla="*/ 80272 h 1078893"/>
                        <a:gd name="connsiteX77" fmla="*/ 230164 w 800470"/>
                        <a:gd name="connsiteY77" fmla="*/ 128398 h 1078893"/>
                        <a:gd name="connsiteX78" fmla="*/ 298343 w 800470"/>
                        <a:gd name="connsiteY78" fmla="*/ 112356 h 1078893"/>
                        <a:gd name="connsiteX79" fmla="*/ 274280 w 800470"/>
                        <a:gd name="connsiteY79" fmla="*/ 168503 h 1078893"/>
                        <a:gd name="connsiteX80" fmla="*/ 358501 w 800470"/>
                        <a:gd name="connsiteY80" fmla="*/ 164493 h 1078893"/>
                        <a:gd name="connsiteX81" fmla="*/ 318396 w 800470"/>
                        <a:gd name="connsiteY81" fmla="*/ 212619 h 1078893"/>
                        <a:gd name="connsiteX82" fmla="*/ 278291 w 800470"/>
                        <a:gd name="connsiteY82" fmla="*/ 260745 h 1078893"/>
                        <a:gd name="connsiteX83" fmla="*/ 250217 w 800470"/>
                        <a:gd name="connsiteY83" fmla="*/ 300850 h 1078893"/>
                        <a:gd name="connsiteX84" fmla="*/ 294333 w 800470"/>
                        <a:gd name="connsiteY84" fmla="*/ 373040 h 1078893"/>
                        <a:gd name="connsiteX85" fmla="*/ 294333 w 800470"/>
                        <a:gd name="connsiteY85" fmla="*/ 425177 h 1078893"/>
                        <a:gd name="connsiteX86" fmla="*/ 218133 w 800470"/>
                        <a:gd name="connsiteY86" fmla="*/ 449240 h 1078893"/>
                        <a:gd name="connsiteX87" fmla="*/ 153964 w 800470"/>
                        <a:gd name="connsiteY87" fmla="*/ 433198 h 1078893"/>
                        <a:gd name="connsiteX88" fmla="*/ 101827 w 800470"/>
                        <a:gd name="connsiteY88" fmla="*/ 389082 h 1078893"/>
                        <a:gd name="connsiteX89" fmla="*/ 141933 w 800470"/>
                        <a:gd name="connsiteY89" fmla="*/ 361008 h 1078893"/>
                        <a:gd name="connsiteX90" fmla="*/ 174017 w 800470"/>
                        <a:gd name="connsiteY90" fmla="*/ 312882 h 1078893"/>
                        <a:gd name="connsiteX91" fmla="*/ 210112 w 800470"/>
                        <a:gd name="connsiteY91" fmla="*/ 361008 h 1078893"/>
                        <a:gd name="connsiteX92" fmla="*/ 234175 w 800470"/>
                        <a:gd name="connsiteY92" fmla="*/ 292829 h 1078893"/>
                        <a:gd name="connsiteX93" fmla="*/ 274280 w 800470"/>
                        <a:gd name="connsiteY93" fmla="*/ 280798 h 1078893"/>
                        <a:gd name="connsiteX94" fmla="*/ 254227 w 800470"/>
                        <a:gd name="connsiteY94" fmla="*/ 224650 h 1078893"/>
                        <a:gd name="connsiteX95" fmla="*/ 298343 w 800470"/>
                        <a:gd name="connsiteY95" fmla="*/ 196577 h 1078893"/>
                        <a:gd name="connsiteX96" fmla="*/ 234175 w 800470"/>
                        <a:gd name="connsiteY96" fmla="*/ 152461 h 1078893"/>
                        <a:gd name="connsiteX97" fmla="*/ 174017 w 800470"/>
                        <a:gd name="connsiteY97" fmla="*/ 208608 h 1078893"/>
                        <a:gd name="connsiteX98" fmla="*/ 194070 w 800470"/>
                        <a:gd name="connsiteY98" fmla="*/ 236682 h 1078893"/>
                        <a:gd name="connsiteX99" fmla="*/ 165996 w 800470"/>
                        <a:gd name="connsiteY99" fmla="*/ 284808 h 1078893"/>
                        <a:gd name="connsiteX100" fmla="*/ 198080 w 800470"/>
                        <a:gd name="connsiteY100" fmla="*/ 320903 h 1078893"/>
                        <a:gd name="connsiteX101" fmla="*/ 121880 w 800470"/>
                        <a:gd name="connsiteY101" fmla="*/ 324914 h 1078893"/>
                        <a:gd name="connsiteX102" fmla="*/ 65733 w 800470"/>
                        <a:gd name="connsiteY102" fmla="*/ 248714 h 1078893"/>
                        <a:gd name="connsiteX103" fmla="*/ 174017 w 800470"/>
                        <a:gd name="connsiteY103" fmla="*/ 252724 h 1078893"/>
                        <a:gd name="connsiteX104" fmla="*/ 109848 w 800470"/>
                        <a:gd name="connsiteY104" fmla="*/ 196577 h 1078893"/>
                        <a:gd name="connsiteX105" fmla="*/ 25627 w 800470"/>
                        <a:gd name="connsiteY105" fmla="*/ 176524 h 1078893"/>
                        <a:gd name="connsiteX106" fmla="*/ 1564 w 800470"/>
                        <a:gd name="connsiteY106" fmla="*/ 76261 h 1078893"/>
                        <a:gd name="connsiteX107" fmla="*/ 61722 w 800470"/>
                        <a:gd name="connsiteY107" fmla="*/ 88293 h 1078893"/>
                        <a:gd name="connsiteX108" fmla="*/ 113859 w 800470"/>
                        <a:gd name="connsiteY108" fmla="*/ 132408 h 1078893"/>
                        <a:gd name="connsiteX109" fmla="*/ 117870 w 800470"/>
                        <a:gd name="connsiteY109" fmla="*/ 52198 h 1078893"/>
                        <a:gd name="connsiteX110" fmla="*/ 178027 w 800470"/>
                        <a:gd name="connsiteY110" fmla="*/ 68240 h 1078893"/>
                        <a:gd name="connsiteX111" fmla="*/ 190059 w 800470"/>
                        <a:gd name="connsiteY111" fmla="*/ 144440 h 1078893"/>
                        <a:gd name="connsiteX112" fmla="*/ 141933 w 800470"/>
                        <a:gd name="connsiteY112" fmla="*/ 144440 h 1078893"/>
                        <a:gd name="connsiteX113" fmla="*/ 226154 w 800470"/>
                        <a:gd name="connsiteY113" fmla="*/ 184545 h 1078893"/>
                        <a:gd name="connsiteX114" fmla="*/ 226154 w 800470"/>
                        <a:gd name="connsiteY114" fmla="*/ 120377 h 1078893"/>
                        <a:gd name="connsiteX115" fmla="*/ 198080 w 800470"/>
                        <a:gd name="connsiteY115" fmla="*/ 24124 h 1078893"/>
                        <a:gd name="connsiteX116" fmla="*/ 270270 w 800470"/>
                        <a:gd name="connsiteY116" fmla="*/ 20114 h 1078893"/>
                        <a:gd name="connsiteX117" fmla="*/ 322406 w 800470"/>
                        <a:gd name="connsiteY117" fmla="*/ 16103 h 1078893"/>
                        <a:gd name="connsiteX118" fmla="*/ 326417 w 800470"/>
                        <a:gd name="connsiteY118" fmla="*/ 92303 h 1078893"/>
                        <a:gd name="connsiteX119" fmla="*/ 382564 w 800470"/>
                        <a:gd name="connsiteY119" fmla="*/ 28135 h 1078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</a:cxnLst>
                      <a:rect l="l" t="t" r="r" b="b"/>
                      <a:pathLst>
                        <a:path w="800470" h="1078893">
                          <a:moveTo>
                            <a:pt x="494859" y="1078893"/>
                          </a:moveTo>
                          <a:cubicBezTo>
                            <a:pt x="504885" y="1043132"/>
                            <a:pt x="514912" y="1007372"/>
                            <a:pt x="498870" y="994672"/>
                          </a:cubicBezTo>
                          <a:cubicBezTo>
                            <a:pt x="482828" y="981972"/>
                            <a:pt x="406627" y="1010714"/>
                            <a:pt x="398606" y="1002693"/>
                          </a:cubicBezTo>
                          <a:cubicBezTo>
                            <a:pt x="390585" y="994672"/>
                            <a:pt x="431359" y="959913"/>
                            <a:pt x="450743" y="946545"/>
                          </a:cubicBezTo>
                          <a:cubicBezTo>
                            <a:pt x="470127" y="933177"/>
                            <a:pt x="496865" y="917803"/>
                            <a:pt x="514912" y="922482"/>
                          </a:cubicBezTo>
                          <a:cubicBezTo>
                            <a:pt x="532959" y="927161"/>
                            <a:pt x="544322" y="977293"/>
                            <a:pt x="559027" y="974619"/>
                          </a:cubicBezTo>
                          <a:cubicBezTo>
                            <a:pt x="573732" y="971945"/>
                            <a:pt x="589106" y="912456"/>
                            <a:pt x="603143" y="906440"/>
                          </a:cubicBezTo>
                          <a:cubicBezTo>
                            <a:pt x="617180" y="900424"/>
                            <a:pt x="630548" y="941866"/>
                            <a:pt x="643248" y="938524"/>
                          </a:cubicBezTo>
                          <a:cubicBezTo>
                            <a:pt x="655948" y="935182"/>
                            <a:pt x="676669" y="904434"/>
                            <a:pt x="679343" y="886387"/>
                          </a:cubicBezTo>
                          <a:cubicBezTo>
                            <a:pt x="682017" y="868340"/>
                            <a:pt x="676001" y="839598"/>
                            <a:pt x="659291" y="830240"/>
                          </a:cubicBezTo>
                          <a:cubicBezTo>
                            <a:pt x="642581" y="820882"/>
                            <a:pt x="592448" y="842940"/>
                            <a:pt x="579080" y="830240"/>
                          </a:cubicBezTo>
                          <a:cubicBezTo>
                            <a:pt x="565712" y="817540"/>
                            <a:pt x="573733" y="777435"/>
                            <a:pt x="579080" y="754040"/>
                          </a:cubicBezTo>
                          <a:cubicBezTo>
                            <a:pt x="584427" y="730645"/>
                            <a:pt x="595790" y="708588"/>
                            <a:pt x="611164" y="689872"/>
                          </a:cubicBezTo>
                          <a:cubicBezTo>
                            <a:pt x="626538" y="671156"/>
                            <a:pt x="659959" y="657787"/>
                            <a:pt x="671322" y="641745"/>
                          </a:cubicBezTo>
                          <a:cubicBezTo>
                            <a:pt x="682685" y="625703"/>
                            <a:pt x="663969" y="600972"/>
                            <a:pt x="679343" y="593619"/>
                          </a:cubicBezTo>
                          <a:cubicBezTo>
                            <a:pt x="694717" y="586266"/>
                            <a:pt x="744848" y="585598"/>
                            <a:pt x="763564" y="597629"/>
                          </a:cubicBezTo>
                          <a:cubicBezTo>
                            <a:pt x="782280" y="609660"/>
                            <a:pt x="795648" y="646424"/>
                            <a:pt x="791638" y="665808"/>
                          </a:cubicBezTo>
                          <a:cubicBezTo>
                            <a:pt x="787628" y="685192"/>
                            <a:pt x="758885" y="690540"/>
                            <a:pt x="739501" y="713935"/>
                          </a:cubicBezTo>
                          <a:cubicBezTo>
                            <a:pt x="720117" y="737330"/>
                            <a:pt x="680680" y="780777"/>
                            <a:pt x="675333" y="806177"/>
                          </a:cubicBezTo>
                          <a:cubicBezTo>
                            <a:pt x="669986" y="831577"/>
                            <a:pt x="689370" y="856309"/>
                            <a:pt x="707417" y="866335"/>
                          </a:cubicBezTo>
                          <a:cubicBezTo>
                            <a:pt x="725464" y="876361"/>
                            <a:pt x="776933" y="875693"/>
                            <a:pt x="783617" y="866335"/>
                          </a:cubicBezTo>
                          <a:cubicBezTo>
                            <a:pt x="790301" y="856977"/>
                            <a:pt x="744848" y="814866"/>
                            <a:pt x="747522" y="810187"/>
                          </a:cubicBezTo>
                          <a:cubicBezTo>
                            <a:pt x="750196" y="805508"/>
                            <a:pt x="794312" y="841603"/>
                            <a:pt x="799659" y="838261"/>
                          </a:cubicBezTo>
                          <a:cubicBezTo>
                            <a:pt x="805006" y="834919"/>
                            <a:pt x="782280" y="807514"/>
                            <a:pt x="779606" y="790135"/>
                          </a:cubicBezTo>
                          <a:cubicBezTo>
                            <a:pt x="776932" y="772756"/>
                            <a:pt x="794980" y="740671"/>
                            <a:pt x="783617" y="733987"/>
                          </a:cubicBezTo>
                          <a:cubicBezTo>
                            <a:pt x="772254" y="727303"/>
                            <a:pt x="732148" y="735992"/>
                            <a:pt x="711427" y="750029"/>
                          </a:cubicBezTo>
                          <a:cubicBezTo>
                            <a:pt x="690706" y="764066"/>
                            <a:pt x="691375" y="806176"/>
                            <a:pt x="659291" y="818208"/>
                          </a:cubicBezTo>
                          <a:cubicBezTo>
                            <a:pt x="627207" y="830240"/>
                            <a:pt x="546996" y="834919"/>
                            <a:pt x="518922" y="822219"/>
                          </a:cubicBezTo>
                          <a:cubicBezTo>
                            <a:pt x="490848" y="809519"/>
                            <a:pt x="484832" y="764734"/>
                            <a:pt x="490848" y="742008"/>
                          </a:cubicBezTo>
                          <a:cubicBezTo>
                            <a:pt x="496864" y="719282"/>
                            <a:pt x="538306" y="696556"/>
                            <a:pt x="555017" y="685861"/>
                          </a:cubicBezTo>
                          <a:cubicBezTo>
                            <a:pt x="571728" y="675166"/>
                            <a:pt x="595791" y="680514"/>
                            <a:pt x="591112" y="677840"/>
                          </a:cubicBezTo>
                          <a:cubicBezTo>
                            <a:pt x="586433" y="675166"/>
                            <a:pt x="533627" y="681182"/>
                            <a:pt x="526943" y="669819"/>
                          </a:cubicBezTo>
                          <a:cubicBezTo>
                            <a:pt x="520259" y="658456"/>
                            <a:pt x="555685" y="622361"/>
                            <a:pt x="551006" y="609661"/>
                          </a:cubicBezTo>
                          <a:cubicBezTo>
                            <a:pt x="546327" y="596961"/>
                            <a:pt x="519591" y="590277"/>
                            <a:pt x="498870" y="593619"/>
                          </a:cubicBezTo>
                          <a:cubicBezTo>
                            <a:pt x="478149" y="596961"/>
                            <a:pt x="442054" y="614340"/>
                            <a:pt x="426680" y="629714"/>
                          </a:cubicBezTo>
                          <a:cubicBezTo>
                            <a:pt x="411306" y="645088"/>
                            <a:pt x="397937" y="667814"/>
                            <a:pt x="406627" y="685861"/>
                          </a:cubicBezTo>
                          <a:cubicBezTo>
                            <a:pt x="415316" y="703908"/>
                            <a:pt x="478817" y="728640"/>
                            <a:pt x="478817" y="737998"/>
                          </a:cubicBezTo>
                          <a:cubicBezTo>
                            <a:pt x="478817" y="747356"/>
                            <a:pt x="423337" y="750029"/>
                            <a:pt x="406627" y="742008"/>
                          </a:cubicBezTo>
                          <a:cubicBezTo>
                            <a:pt x="389917" y="733987"/>
                            <a:pt x="392591" y="699898"/>
                            <a:pt x="378554" y="689872"/>
                          </a:cubicBezTo>
                          <a:cubicBezTo>
                            <a:pt x="364517" y="679846"/>
                            <a:pt x="335774" y="694550"/>
                            <a:pt x="322406" y="681850"/>
                          </a:cubicBezTo>
                          <a:cubicBezTo>
                            <a:pt x="309038" y="669150"/>
                            <a:pt x="295669" y="631719"/>
                            <a:pt x="298343" y="613672"/>
                          </a:cubicBezTo>
                          <a:cubicBezTo>
                            <a:pt x="301017" y="595625"/>
                            <a:pt x="326416" y="574903"/>
                            <a:pt x="338448" y="573566"/>
                          </a:cubicBezTo>
                          <a:cubicBezTo>
                            <a:pt x="350480" y="572229"/>
                            <a:pt x="364517" y="611666"/>
                            <a:pt x="370533" y="605650"/>
                          </a:cubicBezTo>
                          <a:cubicBezTo>
                            <a:pt x="376549" y="599634"/>
                            <a:pt x="365185" y="554182"/>
                            <a:pt x="374543" y="537472"/>
                          </a:cubicBezTo>
                          <a:cubicBezTo>
                            <a:pt x="383901" y="520762"/>
                            <a:pt x="411306" y="498703"/>
                            <a:pt x="426680" y="505387"/>
                          </a:cubicBezTo>
                          <a:cubicBezTo>
                            <a:pt x="442054" y="512071"/>
                            <a:pt x="461438" y="579582"/>
                            <a:pt x="466785" y="577577"/>
                          </a:cubicBezTo>
                          <a:cubicBezTo>
                            <a:pt x="472132" y="575572"/>
                            <a:pt x="447401" y="512740"/>
                            <a:pt x="458764" y="493356"/>
                          </a:cubicBezTo>
                          <a:cubicBezTo>
                            <a:pt x="470127" y="473972"/>
                            <a:pt x="535632" y="467288"/>
                            <a:pt x="534964" y="461272"/>
                          </a:cubicBezTo>
                          <a:cubicBezTo>
                            <a:pt x="534296" y="455256"/>
                            <a:pt x="463443" y="467287"/>
                            <a:pt x="454754" y="457261"/>
                          </a:cubicBezTo>
                          <a:cubicBezTo>
                            <a:pt x="446064" y="447235"/>
                            <a:pt x="488843" y="412477"/>
                            <a:pt x="482827" y="401114"/>
                          </a:cubicBezTo>
                          <a:cubicBezTo>
                            <a:pt x="476811" y="389751"/>
                            <a:pt x="422001" y="401114"/>
                            <a:pt x="418659" y="389082"/>
                          </a:cubicBezTo>
                          <a:cubicBezTo>
                            <a:pt x="415317" y="377050"/>
                            <a:pt x="457428" y="348308"/>
                            <a:pt x="462775" y="328924"/>
                          </a:cubicBezTo>
                          <a:cubicBezTo>
                            <a:pt x="468122" y="309540"/>
                            <a:pt x="444727" y="274114"/>
                            <a:pt x="450743" y="272777"/>
                          </a:cubicBezTo>
                          <a:cubicBezTo>
                            <a:pt x="456759" y="271440"/>
                            <a:pt x="485502" y="302187"/>
                            <a:pt x="498870" y="320903"/>
                          </a:cubicBezTo>
                          <a:cubicBezTo>
                            <a:pt x="512238" y="339619"/>
                            <a:pt x="513575" y="371035"/>
                            <a:pt x="530954" y="385072"/>
                          </a:cubicBezTo>
                          <a:cubicBezTo>
                            <a:pt x="548333" y="399109"/>
                            <a:pt x="599133" y="392424"/>
                            <a:pt x="603143" y="405124"/>
                          </a:cubicBezTo>
                          <a:cubicBezTo>
                            <a:pt x="607153" y="417824"/>
                            <a:pt x="556354" y="445230"/>
                            <a:pt x="555017" y="461272"/>
                          </a:cubicBezTo>
                          <a:cubicBezTo>
                            <a:pt x="553680" y="477314"/>
                            <a:pt x="583091" y="510066"/>
                            <a:pt x="595122" y="501377"/>
                          </a:cubicBezTo>
                          <a:cubicBezTo>
                            <a:pt x="607153" y="492688"/>
                            <a:pt x="630548" y="433866"/>
                            <a:pt x="627206" y="409135"/>
                          </a:cubicBezTo>
                          <a:cubicBezTo>
                            <a:pt x="623864" y="384404"/>
                            <a:pt x="591780" y="370366"/>
                            <a:pt x="575070" y="352987"/>
                          </a:cubicBezTo>
                          <a:cubicBezTo>
                            <a:pt x="558360" y="335608"/>
                            <a:pt x="530954" y="321571"/>
                            <a:pt x="526943" y="304861"/>
                          </a:cubicBezTo>
                          <a:cubicBezTo>
                            <a:pt x="522932" y="288150"/>
                            <a:pt x="532290" y="250050"/>
                            <a:pt x="551006" y="252724"/>
                          </a:cubicBezTo>
                          <a:cubicBezTo>
                            <a:pt x="569722" y="255398"/>
                            <a:pt x="639238" y="326250"/>
                            <a:pt x="639238" y="320903"/>
                          </a:cubicBezTo>
                          <a:cubicBezTo>
                            <a:pt x="639238" y="315556"/>
                            <a:pt x="579080" y="233340"/>
                            <a:pt x="551006" y="220640"/>
                          </a:cubicBezTo>
                          <a:cubicBezTo>
                            <a:pt x="522932" y="207940"/>
                            <a:pt x="494191" y="236013"/>
                            <a:pt x="470796" y="244703"/>
                          </a:cubicBezTo>
                          <a:cubicBezTo>
                            <a:pt x="447401" y="253393"/>
                            <a:pt x="428017" y="252056"/>
                            <a:pt x="410638" y="272777"/>
                          </a:cubicBezTo>
                          <a:cubicBezTo>
                            <a:pt x="393259" y="293498"/>
                            <a:pt x="383232" y="354992"/>
                            <a:pt x="366522" y="369029"/>
                          </a:cubicBezTo>
                          <a:cubicBezTo>
                            <a:pt x="349811" y="383066"/>
                            <a:pt x="319733" y="371703"/>
                            <a:pt x="310375" y="356998"/>
                          </a:cubicBezTo>
                          <a:cubicBezTo>
                            <a:pt x="301017" y="342293"/>
                            <a:pt x="303691" y="306866"/>
                            <a:pt x="310375" y="280798"/>
                          </a:cubicBezTo>
                          <a:cubicBezTo>
                            <a:pt x="317059" y="254730"/>
                            <a:pt x="325749" y="215292"/>
                            <a:pt x="350480" y="200587"/>
                          </a:cubicBezTo>
                          <a:cubicBezTo>
                            <a:pt x="375211" y="185882"/>
                            <a:pt x="446732" y="213287"/>
                            <a:pt x="458764" y="192566"/>
                          </a:cubicBezTo>
                          <a:cubicBezTo>
                            <a:pt x="470796" y="171845"/>
                            <a:pt x="436038" y="102998"/>
                            <a:pt x="422670" y="76261"/>
                          </a:cubicBezTo>
                          <a:cubicBezTo>
                            <a:pt x="409302" y="49524"/>
                            <a:pt x="400612" y="44845"/>
                            <a:pt x="378554" y="32145"/>
                          </a:cubicBezTo>
                          <a:cubicBezTo>
                            <a:pt x="356496" y="19445"/>
                            <a:pt x="308369" y="-1276"/>
                            <a:pt x="290322" y="61"/>
                          </a:cubicBezTo>
                          <a:cubicBezTo>
                            <a:pt x="272275" y="1398"/>
                            <a:pt x="284975" y="33482"/>
                            <a:pt x="270270" y="40166"/>
                          </a:cubicBezTo>
                          <a:cubicBezTo>
                            <a:pt x="255565" y="46850"/>
                            <a:pt x="208107" y="33482"/>
                            <a:pt x="202091" y="40166"/>
                          </a:cubicBezTo>
                          <a:cubicBezTo>
                            <a:pt x="196075" y="46850"/>
                            <a:pt x="229496" y="65567"/>
                            <a:pt x="234175" y="80272"/>
                          </a:cubicBezTo>
                          <a:cubicBezTo>
                            <a:pt x="238854" y="94977"/>
                            <a:pt x="219469" y="123051"/>
                            <a:pt x="230164" y="128398"/>
                          </a:cubicBezTo>
                          <a:cubicBezTo>
                            <a:pt x="240859" y="133745"/>
                            <a:pt x="290990" y="105672"/>
                            <a:pt x="298343" y="112356"/>
                          </a:cubicBezTo>
                          <a:cubicBezTo>
                            <a:pt x="305696" y="119040"/>
                            <a:pt x="264254" y="159813"/>
                            <a:pt x="274280" y="168503"/>
                          </a:cubicBezTo>
                          <a:cubicBezTo>
                            <a:pt x="284306" y="177192"/>
                            <a:pt x="351148" y="157140"/>
                            <a:pt x="358501" y="164493"/>
                          </a:cubicBezTo>
                          <a:cubicBezTo>
                            <a:pt x="365854" y="171846"/>
                            <a:pt x="318396" y="212619"/>
                            <a:pt x="318396" y="212619"/>
                          </a:cubicBezTo>
                          <a:cubicBezTo>
                            <a:pt x="305028" y="228661"/>
                            <a:pt x="289654" y="246040"/>
                            <a:pt x="278291" y="260745"/>
                          </a:cubicBezTo>
                          <a:cubicBezTo>
                            <a:pt x="266928" y="275450"/>
                            <a:pt x="247543" y="282134"/>
                            <a:pt x="250217" y="300850"/>
                          </a:cubicBezTo>
                          <a:cubicBezTo>
                            <a:pt x="252891" y="319566"/>
                            <a:pt x="286980" y="352319"/>
                            <a:pt x="294333" y="373040"/>
                          </a:cubicBezTo>
                          <a:cubicBezTo>
                            <a:pt x="301686" y="393761"/>
                            <a:pt x="307033" y="412477"/>
                            <a:pt x="294333" y="425177"/>
                          </a:cubicBezTo>
                          <a:cubicBezTo>
                            <a:pt x="281633" y="437877"/>
                            <a:pt x="241528" y="447903"/>
                            <a:pt x="218133" y="449240"/>
                          </a:cubicBezTo>
                          <a:cubicBezTo>
                            <a:pt x="194738" y="450577"/>
                            <a:pt x="173348" y="443224"/>
                            <a:pt x="153964" y="433198"/>
                          </a:cubicBezTo>
                          <a:cubicBezTo>
                            <a:pt x="134580" y="423172"/>
                            <a:pt x="103832" y="401114"/>
                            <a:pt x="101827" y="389082"/>
                          </a:cubicBezTo>
                          <a:cubicBezTo>
                            <a:pt x="99822" y="377050"/>
                            <a:pt x="129901" y="373708"/>
                            <a:pt x="141933" y="361008"/>
                          </a:cubicBezTo>
                          <a:cubicBezTo>
                            <a:pt x="153965" y="348308"/>
                            <a:pt x="162654" y="312882"/>
                            <a:pt x="174017" y="312882"/>
                          </a:cubicBezTo>
                          <a:cubicBezTo>
                            <a:pt x="185380" y="312882"/>
                            <a:pt x="200086" y="364350"/>
                            <a:pt x="210112" y="361008"/>
                          </a:cubicBezTo>
                          <a:cubicBezTo>
                            <a:pt x="220138" y="357666"/>
                            <a:pt x="223480" y="306197"/>
                            <a:pt x="234175" y="292829"/>
                          </a:cubicBezTo>
                          <a:cubicBezTo>
                            <a:pt x="244870" y="279461"/>
                            <a:pt x="270938" y="292161"/>
                            <a:pt x="274280" y="280798"/>
                          </a:cubicBezTo>
                          <a:cubicBezTo>
                            <a:pt x="277622" y="269435"/>
                            <a:pt x="250216" y="238687"/>
                            <a:pt x="254227" y="224650"/>
                          </a:cubicBezTo>
                          <a:cubicBezTo>
                            <a:pt x="258238" y="210613"/>
                            <a:pt x="301685" y="208608"/>
                            <a:pt x="298343" y="196577"/>
                          </a:cubicBezTo>
                          <a:cubicBezTo>
                            <a:pt x="295001" y="184546"/>
                            <a:pt x="254896" y="150456"/>
                            <a:pt x="234175" y="152461"/>
                          </a:cubicBezTo>
                          <a:cubicBezTo>
                            <a:pt x="213454" y="154466"/>
                            <a:pt x="180701" y="194571"/>
                            <a:pt x="174017" y="208608"/>
                          </a:cubicBezTo>
                          <a:cubicBezTo>
                            <a:pt x="167333" y="222645"/>
                            <a:pt x="195407" y="223982"/>
                            <a:pt x="194070" y="236682"/>
                          </a:cubicBezTo>
                          <a:cubicBezTo>
                            <a:pt x="192733" y="249382"/>
                            <a:pt x="165328" y="270771"/>
                            <a:pt x="165996" y="284808"/>
                          </a:cubicBezTo>
                          <a:cubicBezTo>
                            <a:pt x="166664" y="298845"/>
                            <a:pt x="205433" y="314219"/>
                            <a:pt x="198080" y="320903"/>
                          </a:cubicBezTo>
                          <a:cubicBezTo>
                            <a:pt x="190727" y="327587"/>
                            <a:pt x="143938" y="336945"/>
                            <a:pt x="121880" y="324914"/>
                          </a:cubicBezTo>
                          <a:cubicBezTo>
                            <a:pt x="99822" y="312883"/>
                            <a:pt x="57044" y="260745"/>
                            <a:pt x="65733" y="248714"/>
                          </a:cubicBezTo>
                          <a:cubicBezTo>
                            <a:pt x="74422" y="236683"/>
                            <a:pt x="166664" y="261413"/>
                            <a:pt x="174017" y="252724"/>
                          </a:cubicBezTo>
                          <a:cubicBezTo>
                            <a:pt x="181369" y="244034"/>
                            <a:pt x="134580" y="209277"/>
                            <a:pt x="109848" y="196577"/>
                          </a:cubicBezTo>
                          <a:cubicBezTo>
                            <a:pt x="85116" y="183877"/>
                            <a:pt x="43674" y="196577"/>
                            <a:pt x="25627" y="176524"/>
                          </a:cubicBezTo>
                          <a:cubicBezTo>
                            <a:pt x="7580" y="156471"/>
                            <a:pt x="-4452" y="90966"/>
                            <a:pt x="1564" y="76261"/>
                          </a:cubicBezTo>
                          <a:cubicBezTo>
                            <a:pt x="7580" y="61556"/>
                            <a:pt x="43006" y="78935"/>
                            <a:pt x="61722" y="88293"/>
                          </a:cubicBezTo>
                          <a:cubicBezTo>
                            <a:pt x="80438" y="97651"/>
                            <a:pt x="104501" y="138424"/>
                            <a:pt x="113859" y="132408"/>
                          </a:cubicBezTo>
                          <a:cubicBezTo>
                            <a:pt x="123217" y="126392"/>
                            <a:pt x="107175" y="62893"/>
                            <a:pt x="117870" y="52198"/>
                          </a:cubicBezTo>
                          <a:cubicBezTo>
                            <a:pt x="128565" y="41503"/>
                            <a:pt x="165996" y="52866"/>
                            <a:pt x="178027" y="68240"/>
                          </a:cubicBezTo>
                          <a:cubicBezTo>
                            <a:pt x="190058" y="83614"/>
                            <a:pt x="196075" y="131740"/>
                            <a:pt x="190059" y="144440"/>
                          </a:cubicBezTo>
                          <a:cubicBezTo>
                            <a:pt x="184043" y="157140"/>
                            <a:pt x="135917" y="137756"/>
                            <a:pt x="141933" y="144440"/>
                          </a:cubicBezTo>
                          <a:cubicBezTo>
                            <a:pt x="147949" y="151124"/>
                            <a:pt x="212117" y="188556"/>
                            <a:pt x="226154" y="184545"/>
                          </a:cubicBezTo>
                          <a:cubicBezTo>
                            <a:pt x="240191" y="180534"/>
                            <a:pt x="230833" y="147114"/>
                            <a:pt x="226154" y="120377"/>
                          </a:cubicBezTo>
                          <a:cubicBezTo>
                            <a:pt x="221475" y="93640"/>
                            <a:pt x="190727" y="40834"/>
                            <a:pt x="198080" y="24124"/>
                          </a:cubicBezTo>
                          <a:cubicBezTo>
                            <a:pt x="205433" y="7414"/>
                            <a:pt x="249549" y="21451"/>
                            <a:pt x="270270" y="20114"/>
                          </a:cubicBezTo>
                          <a:cubicBezTo>
                            <a:pt x="290991" y="18777"/>
                            <a:pt x="313048" y="4072"/>
                            <a:pt x="322406" y="16103"/>
                          </a:cubicBezTo>
                          <a:cubicBezTo>
                            <a:pt x="331764" y="28134"/>
                            <a:pt x="316391" y="90298"/>
                            <a:pt x="326417" y="92303"/>
                          </a:cubicBezTo>
                          <a:cubicBezTo>
                            <a:pt x="336443" y="94308"/>
                            <a:pt x="359503" y="61221"/>
                            <a:pt x="382564" y="28135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38100">
                <a:schemeClr val="tx1">
                  <a:lumMod val="50000"/>
                  <a:lumOff val="50000"/>
                  <a:alpha val="15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6B205E97-5BF9-BE45-8BE1-7EFCED276C20}"/>
                </a:ext>
              </a:extLst>
            </p:cNvPr>
            <p:cNvSpPr/>
            <p:nvPr/>
          </p:nvSpPr>
          <p:spPr>
            <a:xfrm rot="21372240">
              <a:off x="6701106" y="5785747"/>
              <a:ext cx="382373" cy="585323"/>
            </a:xfrm>
            <a:custGeom>
              <a:avLst/>
              <a:gdLst>
                <a:gd name="connsiteX0" fmla="*/ 382373 w 382373"/>
                <a:gd name="connsiteY0" fmla="*/ 585323 h 585323"/>
                <a:gd name="connsiteX1" fmla="*/ 350512 w 382373"/>
                <a:gd name="connsiteY1" fmla="*/ 534877 h 585323"/>
                <a:gd name="connsiteX2" fmla="*/ 292101 w 382373"/>
                <a:gd name="connsiteY2" fmla="*/ 564082 h 585323"/>
                <a:gd name="connsiteX3" fmla="*/ 284135 w 382373"/>
                <a:gd name="connsiteY3" fmla="*/ 516291 h 585323"/>
                <a:gd name="connsiteX4" fmla="*/ 331927 w 382373"/>
                <a:gd name="connsiteY4" fmla="*/ 516291 h 585323"/>
                <a:gd name="connsiteX5" fmla="*/ 318651 w 382373"/>
                <a:gd name="connsiteY5" fmla="*/ 468501 h 585323"/>
                <a:gd name="connsiteX6" fmla="*/ 254930 w 382373"/>
                <a:gd name="connsiteY6" fmla="*/ 465845 h 585323"/>
                <a:gd name="connsiteX7" fmla="*/ 249620 w 382373"/>
                <a:gd name="connsiteY7" fmla="*/ 492396 h 585323"/>
                <a:gd name="connsiteX8" fmla="*/ 265551 w 382373"/>
                <a:gd name="connsiteY8" fmla="*/ 521601 h 585323"/>
                <a:gd name="connsiteX9" fmla="*/ 231035 w 382373"/>
                <a:gd name="connsiteY9" fmla="*/ 542841 h 585323"/>
                <a:gd name="connsiteX10" fmla="*/ 188554 w 382373"/>
                <a:gd name="connsiteY10" fmla="*/ 503016 h 585323"/>
                <a:gd name="connsiteX11" fmla="*/ 180589 w 382373"/>
                <a:gd name="connsiteY11" fmla="*/ 518946 h 585323"/>
                <a:gd name="connsiteX12" fmla="*/ 175279 w 382373"/>
                <a:gd name="connsiteY12" fmla="*/ 452570 h 585323"/>
                <a:gd name="connsiteX13" fmla="*/ 143418 w 382373"/>
                <a:gd name="connsiteY13" fmla="*/ 452570 h 585323"/>
                <a:gd name="connsiteX14" fmla="*/ 127488 w 382373"/>
                <a:gd name="connsiteY14" fmla="*/ 503016 h 585323"/>
                <a:gd name="connsiteX15" fmla="*/ 87662 w 382373"/>
                <a:gd name="connsiteY15" fmla="*/ 441950 h 585323"/>
                <a:gd name="connsiteX16" fmla="*/ 31906 w 382373"/>
                <a:gd name="connsiteY16" fmla="*/ 426019 h 585323"/>
                <a:gd name="connsiteX17" fmla="*/ 23941 w 382373"/>
                <a:gd name="connsiteY17" fmla="*/ 380884 h 585323"/>
                <a:gd name="connsiteX18" fmla="*/ 87662 w 382373"/>
                <a:gd name="connsiteY18" fmla="*/ 420709 h 585323"/>
                <a:gd name="connsiteX19" fmla="*/ 74387 w 382373"/>
                <a:gd name="connsiteY19" fmla="*/ 354333 h 585323"/>
                <a:gd name="connsiteX20" fmla="*/ 103592 w 382373"/>
                <a:gd name="connsiteY20" fmla="*/ 402125 h 585323"/>
                <a:gd name="connsiteX21" fmla="*/ 132798 w 382373"/>
                <a:gd name="connsiteY21" fmla="*/ 431330 h 585323"/>
                <a:gd name="connsiteX22" fmla="*/ 164659 w 382373"/>
                <a:gd name="connsiteY22" fmla="*/ 399469 h 585323"/>
                <a:gd name="connsiteX23" fmla="*/ 122178 w 382373"/>
                <a:gd name="connsiteY23" fmla="*/ 375574 h 585323"/>
                <a:gd name="connsiteX24" fmla="*/ 162004 w 382373"/>
                <a:gd name="connsiteY24" fmla="*/ 372919 h 585323"/>
                <a:gd name="connsiteX25" fmla="*/ 188554 w 382373"/>
                <a:gd name="connsiteY25" fmla="*/ 391504 h 585323"/>
                <a:gd name="connsiteX26" fmla="*/ 188554 w 382373"/>
                <a:gd name="connsiteY26" fmla="*/ 447260 h 585323"/>
                <a:gd name="connsiteX27" fmla="*/ 212449 w 382373"/>
                <a:gd name="connsiteY27" fmla="*/ 396815 h 585323"/>
                <a:gd name="connsiteX28" fmla="*/ 257585 w 382373"/>
                <a:gd name="connsiteY28" fmla="*/ 396815 h 585323"/>
                <a:gd name="connsiteX29" fmla="*/ 249620 w 382373"/>
                <a:gd name="connsiteY29" fmla="*/ 341058 h 585323"/>
                <a:gd name="connsiteX30" fmla="*/ 215105 w 382373"/>
                <a:gd name="connsiteY30" fmla="*/ 341058 h 585323"/>
                <a:gd name="connsiteX31" fmla="*/ 196519 w 382373"/>
                <a:gd name="connsiteY31" fmla="*/ 362299 h 585323"/>
                <a:gd name="connsiteX32" fmla="*/ 143418 w 382373"/>
                <a:gd name="connsiteY32" fmla="*/ 354333 h 585323"/>
                <a:gd name="connsiteX33" fmla="*/ 185899 w 382373"/>
                <a:gd name="connsiteY33" fmla="*/ 314508 h 585323"/>
                <a:gd name="connsiteX34" fmla="*/ 217759 w 382373"/>
                <a:gd name="connsiteY34" fmla="*/ 335748 h 585323"/>
                <a:gd name="connsiteX35" fmla="*/ 233690 w 382373"/>
                <a:gd name="connsiteY35" fmla="*/ 303888 h 585323"/>
                <a:gd name="connsiteX36" fmla="*/ 193864 w 382373"/>
                <a:gd name="connsiteY36" fmla="*/ 298577 h 585323"/>
                <a:gd name="connsiteX37" fmla="*/ 193864 w 382373"/>
                <a:gd name="connsiteY37" fmla="*/ 245477 h 585323"/>
                <a:gd name="connsiteX38" fmla="*/ 162004 w 382373"/>
                <a:gd name="connsiteY38" fmla="*/ 245477 h 585323"/>
                <a:gd name="connsiteX39" fmla="*/ 132798 w 382373"/>
                <a:gd name="connsiteY39" fmla="*/ 229546 h 585323"/>
                <a:gd name="connsiteX40" fmla="*/ 132798 w 382373"/>
                <a:gd name="connsiteY40" fmla="*/ 264062 h 585323"/>
                <a:gd name="connsiteX41" fmla="*/ 167314 w 382373"/>
                <a:gd name="connsiteY41" fmla="*/ 282647 h 585323"/>
                <a:gd name="connsiteX42" fmla="*/ 119523 w 382373"/>
                <a:gd name="connsiteY42" fmla="*/ 319818 h 585323"/>
                <a:gd name="connsiteX43" fmla="*/ 108902 w 382373"/>
                <a:gd name="connsiteY43" fmla="*/ 356989 h 585323"/>
                <a:gd name="connsiteX44" fmla="*/ 127488 w 382373"/>
                <a:gd name="connsiteY44" fmla="*/ 287957 h 585323"/>
                <a:gd name="connsiteX45" fmla="*/ 90317 w 382373"/>
                <a:gd name="connsiteY45" fmla="*/ 277337 h 585323"/>
                <a:gd name="connsiteX46" fmla="*/ 90317 w 382373"/>
                <a:gd name="connsiteY46" fmla="*/ 319818 h 585323"/>
                <a:gd name="connsiteX47" fmla="*/ 71732 w 382373"/>
                <a:gd name="connsiteY47" fmla="*/ 351679 h 585323"/>
                <a:gd name="connsiteX48" fmla="*/ 21286 w 382373"/>
                <a:gd name="connsiteY48" fmla="*/ 341058 h 585323"/>
                <a:gd name="connsiteX49" fmla="*/ 23941 w 382373"/>
                <a:gd name="connsiteY49" fmla="*/ 303888 h 585323"/>
                <a:gd name="connsiteX50" fmla="*/ 46 w 382373"/>
                <a:gd name="connsiteY50" fmla="*/ 290612 h 585323"/>
                <a:gd name="connsiteX51" fmla="*/ 18631 w 382373"/>
                <a:gd name="connsiteY51" fmla="*/ 253442 h 585323"/>
                <a:gd name="connsiteX52" fmla="*/ 45182 w 382373"/>
                <a:gd name="connsiteY52" fmla="*/ 221581 h 585323"/>
                <a:gd name="connsiteX53" fmla="*/ 58456 w 382373"/>
                <a:gd name="connsiteY53" fmla="*/ 248132 h 585323"/>
                <a:gd name="connsiteX54" fmla="*/ 90317 w 382373"/>
                <a:gd name="connsiteY54" fmla="*/ 253442 h 585323"/>
                <a:gd name="connsiteX55" fmla="*/ 108902 w 382373"/>
                <a:gd name="connsiteY55" fmla="*/ 229546 h 585323"/>
                <a:gd name="connsiteX56" fmla="*/ 53146 w 382373"/>
                <a:gd name="connsiteY56" fmla="*/ 181756 h 585323"/>
                <a:gd name="connsiteX57" fmla="*/ 53146 w 382373"/>
                <a:gd name="connsiteY57" fmla="*/ 136620 h 585323"/>
                <a:gd name="connsiteX58" fmla="*/ 90317 w 382373"/>
                <a:gd name="connsiteY58" fmla="*/ 136620 h 585323"/>
                <a:gd name="connsiteX59" fmla="*/ 119523 w 382373"/>
                <a:gd name="connsiteY59" fmla="*/ 171135 h 585323"/>
                <a:gd name="connsiteX60" fmla="*/ 103592 w 382373"/>
                <a:gd name="connsiteY60" fmla="*/ 213616 h 585323"/>
                <a:gd name="connsiteX61" fmla="*/ 151383 w 382373"/>
                <a:gd name="connsiteY61" fmla="*/ 197686 h 585323"/>
                <a:gd name="connsiteX62" fmla="*/ 140763 w 382373"/>
                <a:gd name="connsiteY62" fmla="*/ 136620 h 585323"/>
                <a:gd name="connsiteX63" fmla="*/ 111558 w 382373"/>
                <a:gd name="connsiteY63" fmla="*/ 133964 h 585323"/>
                <a:gd name="connsiteX64" fmla="*/ 114213 w 382373"/>
                <a:gd name="connsiteY64" fmla="*/ 107414 h 585323"/>
                <a:gd name="connsiteX65" fmla="*/ 74387 w 382373"/>
                <a:gd name="connsiteY65" fmla="*/ 107414 h 585323"/>
                <a:gd name="connsiteX66" fmla="*/ 79697 w 382373"/>
                <a:gd name="connsiteY66" fmla="*/ 67588 h 585323"/>
                <a:gd name="connsiteX67" fmla="*/ 124833 w 382373"/>
                <a:gd name="connsiteY67" fmla="*/ 78208 h 585323"/>
                <a:gd name="connsiteX68" fmla="*/ 100938 w 382373"/>
                <a:gd name="connsiteY68" fmla="*/ 49003 h 585323"/>
                <a:gd name="connsiteX69" fmla="*/ 111558 w 382373"/>
                <a:gd name="connsiteY69" fmla="*/ 6522 h 585323"/>
                <a:gd name="connsiteX70" fmla="*/ 164659 w 382373"/>
                <a:gd name="connsiteY70" fmla="*/ 6522 h 585323"/>
                <a:gd name="connsiteX71" fmla="*/ 175279 w 382373"/>
                <a:gd name="connsiteY71" fmla="*/ 67588 h 585323"/>
                <a:gd name="connsiteX72" fmla="*/ 146073 w 382373"/>
                <a:gd name="connsiteY72" fmla="*/ 91484 h 585323"/>
                <a:gd name="connsiteX73" fmla="*/ 164659 w 382373"/>
                <a:gd name="connsiteY73" fmla="*/ 141930 h 585323"/>
                <a:gd name="connsiteX74" fmla="*/ 193864 w 382373"/>
                <a:gd name="connsiteY74" fmla="*/ 80864 h 585323"/>
                <a:gd name="connsiteX75" fmla="*/ 223070 w 382373"/>
                <a:gd name="connsiteY75" fmla="*/ 115380 h 585323"/>
                <a:gd name="connsiteX76" fmla="*/ 228380 w 382373"/>
                <a:gd name="connsiteY76" fmla="*/ 173790 h 585323"/>
                <a:gd name="connsiteX77" fmla="*/ 188554 w 382373"/>
                <a:gd name="connsiteY77" fmla="*/ 179100 h 585323"/>
                <a:gd name="connsiteX78" fmla="*/ 196519 w 382373"/>
                <a:gd name="connsiteY78" fmla="*/ 205651 h 585323"/>
                <a:gd name="connsiteX79" fmla="*/ 241655 w 382373"/>
                <a:gd name="connsiteY79" fmla="*/ 200341 h 585323"/>
                <a:gd name="connsiteX80" fmla="*/ 252275 w 382373"/>
                <a:gd name="connsiteY80" fmla="*/ 171135 h 585323"/>
                <a:gd name="connsiteX81" fmla="*/ 254930 w 382373"/>
                <a:gd name="connsiteY81" fmla="*/ 213616 h 585323"/>
                <a:gd name="connsiteX82" fmla="*/ 281481 w 382373"/>
                <a:gd name="connsiteY82" fmla="*/ 213616 h 585323"/>
                <a:gd name="connsiteX83" fmla="*/ 273515 w 382373"/>
                <a:gd name="connsiteY83" fmla="*/ 253442 h 585323"/>
                <a:gd name="connsiteX84" fmla="*/ 244310 w 382373"/>
                <a:gd name="connsiteY84" fmla="*/ 250787 h 585323"/>
                <a:gd name="connsiteX85" fmla="*/ 201829 w 382373"/>
                <a:gd name="connsiteY85" fmla="*/ 253442 h 585323"/>
                <a:gd name="connsiteX86" fmla="*/ 209794 w 382373"/>
                <a:gd name="connsiteY86" fmla="*/ 279992 h 585323"/>
                <a:gd name="connsiteX87" fmla="*/ 246965 w 382373"/>
                <a:gd name="connsiteY87" fmla="*/ 266717 h 585323"/>
                <a:gd name="connsiteX88" fmla="*/ 284135 w 382373"/>
                <a:gd name="connsiteY88" fmla="*/ 266717 h 585323"/>
                <a:gd name="connsiteX89" fmla="*/ 292101 w 382373"/>
                <a:gd name="connsiteY89" fmla="*/ 279992 h 585323"/>
                <a:gd name="connsiteX90" fmla="*/ 246965 w 382373"/>
                <a:gd name="connsiteY90" fmla="*/ 295923 h 585323"/>
                <a:gd name="connsiteX91" fmla="*/ 262895 w 382373"/>
                <a:gd name="connsiteY91" fmla="*/ 330438 h 585323"/>
                <a:gd name="connsiteX92" fmla="*/ 268205 w 382373"/>
                <a:gd name="connsiteY92" fmla="*/ 367609 h 585323"/>
                <a:gd name="connsiteX93" fmla="*/ 265551 w 382373"/>
                <a:gd name="connsiteY93" fmla="*/ 423365 h 585323"/>
                <a:gd name="connsiteX94" fmla="*/ 318651 w 382373"/>
                <a:gd name="connsiteY94" fmla="*/ 436640 h 585323"/>
                <a:gd name="connsiteX95" fmla="*/ 294756 w 382373"/>
                <a:gd name="connsiteY95" fmla="*/ 394159 h 585323"/>
                <a:gd name="connsiteX96" fmla="*/ 361132 w 382373"/>
                <a:gd name="connsiteY96" fmla="*/ 418055 h 585323"/>
                <a:gd name="connsiteX97" fmla="*/ 361132 w 382373"/>
                <a:gd name="connsiteY97" fmla="*/ 394159 h 585323"/>
                <a:gd name="connsiteX98" fmla="*/ 350512 w 382373"/>
                <a:gd name="connsiteY98" fmla="*/ 356989 h 585323"/>
                <a:gd name="connsiteX99" fmla="*/ 313341 w 382373"/>
                <a:gd name="connsiteY99" fmla="*/ 330438 h 585323"/>
                <a:gd name="connsiteX100" fmla="*/ 300066 w 382373"/>
                <a:gd name="connsiteY100" fmla="*/ 274682 h 585323"/>
                <a:gd name="connsiteX101" fmla="*/ 289446 w 382373"/>
                <a:gd name="connsiteY101" fmla="*/ 197686 h 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82373" h="585323" extrusionOk="0">
                  <a:moveTo>
                    <a:pt x="382373" y="585323"/>
                  </a:moveTo>
                  <a:cubicBezTo>
                    <a:pt x="370900" y="564992"/>
                    <a:pt x="364875" y="538226"/>
                    <a:pt x="350512" y="534877"/>
                  </a:cubicBezTo>
                  <a:cubicBezTo>
                    <a:pt x="338248" y="531688"/>
                    <a:pt x="302792" y="567159"/>
                    <a:pt x="292101" y="564082"/>
                  </a:cubicBezTo>
                  <a:cubicBezTo>
                    <a:pt x="282767" y="560212"/>
                    <a:pt x="274776" y="524200"/>
                    <a:pt x="284135" y="516291"/>
                  </a:cubicBezTo>
                  <a:cubicBezTo>
                    <a:pt x="288216" y="508069"/>
                    <a:pt x="325362" y="523352"/>
                    <a:pt x="331927" y="516291"/>
                  </a:cubicBezTo>
                  <a:cubicBezTo>
                    <a:pt x="334236" y="511210"/>
                    <a:pt x="335107" y="476203"/>
                    <a:pt x="318651" y="468501"/>
                  </a:cubicBezTo>
                  <a:cubicBezTo>
                    <a:pt x="308118" y="460265"/>
                    <a:pt x="266099" y="461572"/>
                    <a:pt x="254930" y="465845"/>
                  </a:cubicBezTo>
                  <a:cubicBezTo>
                    <a:pt x="245177" y="469562"/>
                    <a:pt x="245731" y="484416"/>
                    <a:pt x="249620" y="492396"/>
                  </a:cubicBezTo>
                  <a:cubicBezTo>
                    <a:pt x="252418" y="502033"/>
                    <a:pt x="267422" y="515191"/>
                    <a:pt x="265551" y="521601"/>
                  </a:cubicBezTo>
                  <a:cubicBezTo>
                    <a:pt x="262286" y="527960"/>
                    <a:pt x="244817" y="545238"/>
                    <a:pt x="231035" y="542841"/>
                  </a:cubicBezTo>
                  <a:cubicBezTo>
                    <a:pt x="218420" y="540370"/>
                    <a:pt x="197957" y="506653"/>
                    <a:pt x="188554" y="503016"/>
                  </a:cubicBezTo>
                  <a:cubicBezTo>
                    <a:pt x="180712" y="497253"/>
                    <a:pt x="183419" y="528119"/>
                    <a:pt x="180589" y="518946"/>
                  </a:cubicBezTo>
                  <a:cubicBezTo>
                    <a:pt x="177992" y="509205"/>
                    <a:pt x="182035" y="461402"/>
                    <a:pt x="175279" y="452570"/>
                  </a:cubicBezTo>
                  <a:cubicBezTo>
                    <a:pt x="167158" y="444356"/>
                    <a:pt x="150439" y="443108"/>
                    <a:pt x="143418" y="452570"/>
                  </a:cubicBezTo>
                  <a:cubicBezTo>
                    <a:pt x="134404" y="459427"/>
                    <a:pt x="136954" y="507436"/>
                    <a:pt x="127488" y="503016"/>
                  </a:cubicBezTo>
                  <a:cubicBezTo>
                    <a:pt x="123542" y="503385"/>
                    <a:pt x="99890" y="454306"/>
                    <a:pt x="87662" y="441950"/>
                  </a:cubicBezTo>
                  <a:cubicBezTo>
                    <a:pt x="71198" y="432020"/>
                    <a:pt x="42586" y="435027"/>
                    <a:pt x="31906" y="426019"/>
                  </a:cubicBezTo>
                  <a:cubicBezTo>
                    <a:pt x="23668" y="414627"/>
                    <a:pt x="14327" y="380291"/>
                    <a:pt x="23941" y="380884"/>
                  </a:cubicBezTo>
                  <a:cubicBezTo>
                    <a:pt x="32177" y="380027"/>
                    <a:pt x="78006" y="427406"/>
                    <a:pt x="87662" y="420709"/>
                  </a:cubicBezTo>
                  <a:cubicBezTo>
                    <a:pt x="96615" y="416199"/>
                    <a:pt x="71185" y="356927"/>
                    <a:pt x="74387" y="354333"/>
                  </a:cubicBezTo>
                  <a:cubicBezTo>
                    <a:pt x="76013" y="354362"/>
                    <a:pt x="94192" y="390825"/>
                    <a:pt x="103592" y="402125"/>
                  </a:cubicBezTo>
                  <a:cubicBezTo>
                    <a:pt x="112156" y="413896"/>
                    <a:pt x="123329" y="430338"/>
                    <a:pt x="132798" y="431330"/>
                  </a:cubicBezTo>
                  <a:cubicBezTo>
                    <a:pt x="144243" y="429619"/>
                    <a:pt x="167606" y="409067"/>
                    <a:pt x="164659" y="399469"/>
                  </a:cubicBezTo>
                  <a:cubicBezTo>
                    <a:pt x="163113" y="389289"/>
                    <a:pt x="122388" y="379838"/>
                    <a:pt x="122178" y="375574"/>
                  </a:cubicBezTo>
                  <a:cubicBezTo>
                    <a:pt x="121070" y="369407"/>
                    <a:pt x="150594" y="371348"/>
                    <a:pt x="162004" y="372919"/>
                  </a:cubicBezTo>
                  <a:cubicBezTo>
                    <a:pt x="173448" y="376984"/>
                    <a:pt x="182462" y="377017"/>
                    <a:pt x="188554" y="391504"/>
                  </a:cubicBezTo>
                  <a:cubicBezTo>
                    <a:pt x="193458" y="404097"/>
                    <a:pt x="185436" y="445904"/>
                    <a:pt x="188554" y="447260"/>
                  </a:cubicBezTo>
                  <a:cubicBezTo>
                    <a:pt x="195996" y="445685"/>
                    <a:pt x="198288" y="405049"/>
                    <a:pt x="212449" y="396815"/>
                  </a:cubicBezTo>
                  <a:cubicBezTo>
                    <a:pt x="222558" y="388043"/>
                    <a:pt x="250266" y="404970"/>
                    <a:pt x="257585" y="396815"/>
                  </a:cubicBezTo>
                  <a:cubicBezTo>
                    <a:pt x="263257" y="387032"/>
                    <a:pt x="255299" y="347686"/>
                    <a:pt x="249620" y="341058"/>
                  </a:cubicBezTo>
                  <a:cubicBezTo>
                    <a:pt x="245121" y="332302"/>
                    <a:pt x="224971" y="337165"/>
                    <a:pt x="215105" y="341058"/>
                  </a:cubicBezTo>
                  <a:cubicBezTo>
                    <a:pt x="206331" y="343685"/>
                    <a:pt x="208707" y="359861"/>
                    <a:pt x="196519" y="362299"/>
                  </a:cubicBezTo>
                  <a:cubicBezTo>
                    <a:pt x="183690" y="362438"/>
                    <a:pt x="144931" y="362231"/>
                    <a:pt x="143418" y="354333"/>
                  </a:cubicBezTo>
                  <a:cubicBezTo>
                    <a:pt x="143273" y="344792"/>
                    <a:pt x="173055" y="315068"/>
                    <a:pt x="185899" y="314508"/>
                  </a:cubicBezTo>
                  <a:cubicBezTo>
                    <a:pt x="197174" y="312101"/>
                    <a:pt x="209317" y="339155"/>
                    <a:pt x="217759" y="335748"/>
                  </a:cubicBezTo>
                  <a:cubicBezTo>
                    <a:pt x="226365" y="333923"/>
                    <a:pt x="237592" y="310238"/>
                    <a:pt x="233690" y="303888"/>
                  </a:cubicBezTo>
                  <a:cubicBezTo>
                    <a:pt x="229965" y="296046"/>
                    <a:pt x="200539" y="307775"/>
                    <a:pt x="193864" y="298577"/>
                  </a:cubicBezTo>
                  <a:cubicBezTo>
                    <a:pt x="188084" y="287575"/>
                    <a:pt x="199153" y="256923"/>
                    <a:pt x="193864" y="245477"/>
                  </a:cubicBezTo>
                  <a:cubicBezTo>
                    <a:pt x="188157" y="235932"/>
                    <a:pt x="172187" y="249554"/>
                    <a:pt x="162004" y="245477"/>
                  </a:cubicBezTo>
                  <a:cubicBezTo>
                    <a:pt x="152508" y="243139"/>
                    <a:pt x="137867" y="226628"/>
                    <a:pt x="132798" y="229546"/>
                  </a:cubicBezTo>
                  <a:cubicBezTo>
                    <a:pt x="127736" y="230126"/>
                    <a:pt x="129289" y="254840"/>
                    <a:pt x="132798" y="264062"/>
                  </a:cubicBezTo>
                  <a:cubicBezTo>
                    <a:pt x="137943" y="271428"/>
                    <a:pt x="167522" y="274267"/>
                    <a:pt x="167314" y="282647"/>
                  </a:cubicBezTo>
                  <a:cubicBezTo>
                    <a:pt x="164504" y="290798"/>
                    <a:pt x="133536" y="307568"/>
                    <a:pt x="119523" y="319818"/>
                  </a:cubicBezTo>
                  <a:cubicBezTo>
                    <a:pt x="109407" y="332466"/>
                    <a:pt x="107014" y="362255"/>
                    <a:pt x="108902" y="356989"/>
                  </a:cubicBezTo>
                  <a:cubicBezTo>
                    <a:pt x="112752" y="353323"/>
                    <a:pt x="132961" y="301575"/>
                    <a:pt x="127488" y="287957"/>
                  </a:cubicBezTo>
                  <a:cubicBezTo>
                    <a:pt x="124421" y="275135"/>
                    <a:pt x="94293" y="271332"/>
                    <a:pt x="90317" y="277337"/>
                  </a:cubicBezTo>
                  <a:cubicBezTo>
                    <a:pt x="84989" y="284680"/>
                    <a:pt x="91379" y="304278"/>
                    <a:pt x="90317" y="319818"/>
                  </a:cubicBezTo>
                  <a:cubicBezTo>
                    <a:pt x="86316" y="333719"/>
                    <a:pt x="80233" y="346898"/>
                    <a:pt x="71732" y="351679"/>
                  </a:cubicBezTo>
                  <a:cubicBezTo>
                    <a:pt x="60267" y="357475"/>
                    <a:pt x="30373" y="349882"/>
                    <a:pt x="21286" y="341058"/>
                  </a:cubicBezTo>
                  <a:cubicBezTo>
                    <a:pt x="14434" y="332066"/>
                    <a:pt x="26213" y="311911"/>
                    <a:pt x="23941" y="303888"/>
                  </a:cubicBezTo>
                  <a:cubicBezTo>
                    <a:pt x="21784" y="296055"/>
                    <a:pt x="808" y="297747"/>
                    <a:pt x="46" y="290612"/>
                  </a:cubicBezTo>
                  <a:cubicBezTo>
                    <a:pt x="3018" y="282585"/>
                    <a:pt x="12480" y="265445"/>
                    <a:pt x="18631" y="253442"/>
                  </a:cubicBezTo>
                  <a:cubicBezTo>
                    <a:pt x="25697" y="243090"/>
                    <a:pt x="38319" y="221232"/>
                    <a:pt x="45182" y="221581"/>
                  </a:cubicBezTo>
                  <a:cubicBezTo>
                    <a:pt x="53872" y="219930"/>
                    <a:pt x="50324" y="242290"/>
                    <a:pt x="58456" y="248132"/>
                  </a:cubicBezTo>
                  <a:cubicBezTo>
                    <a:pt x="64187" y="254572"/>
                    <a:pt x="83317" y="254812"/>
                    <a:pt x="90317" y="253442"/>
                  </a:cubicBezTo>
                  <a:cubicBezTo>
                    <a:pt x="99559" y="251685"/>
                    <a:pt x="114785" y="241484"/>
                    <a:pt x="108902" y="229546"/>
                  </a:cubicBezTo>
                  <a:cubicBezTo>
                    <a:pt x="102595" y="222968"/>
                    <a:pt x="60696" y="198635"/>
                    <a:pt x="53146" y="181756"/>
                  </a:cubicBezTo>
                  <a:cubicBezTo>
                    <a:pt x="45422" y="167436"/>
                    <a:pt x="49596" y="143773"/>
                    <a:pt x="53146" y="136620"/>
                  </a:cubicBezTo>
                  <a:cubicBezTo>
                    <a:pt x="59510" y="129653"/>
                    <a:pt x="78103" y="130692"/>
                    <a:pt x="90317" y="136620"/>
                  </a:cubicBezTo>
                  <a:cubicBezTo>
                    <a:pt x="103786" y="141874"/>
                    <a:pt x="117603" y="158658"/>
                    <a:pt x="119523" y="171135"/>
                  </a:cubicBezTo>
                  <a:cubicBezTo>
                    <a:pt x="121117" y="185626"/>
                    <a:pt x="97919" y="208062"/>
                    <a:pt x="103592" y="213616"/>
                  </a:cubicBezTo>
                  <a:cubicBezTo>
                    <a:pt x="111085" y="219193"/>
                    <a:pt x="143290" y="209155"/>
                    <a:pt x="151383" y="197686"/>
                  </a:cubicBezTo>
                  <a:cubicBezTo>
                    <a:pt x="156237" y="181872"/>
                    <a:pt x="148204" y="149758"/>
                    <a:pt x="140763" y="136620"/>
                  </a:cubicBezTo>
                  <a:cubicBezTo>
                    <a:pt x="134398" y="125948"/>
                    <a:pt x="115755" y="139643"/>
                    <a:pt x="111558" y="133964"/>
                  </a:cubicBezTo>
                  <a:cubicBezTo>
                    <a:pt x="106511" y="130441"/>
                    <a:pt x="119978" y="112006"/>
                    <a:pt x="114213" y="107414"/>
                  </a:cubicBezTo>
                  <a:cubicBezTo>
                    <a:pt x="108540" y="102869"/>
                    <a:pt x="81396" y="114168"/>
                    <a:pt x="74387" y="107414"/>
                  </a:cubicBezTo>
                  <a:cubicBezTo>
                    <a:pt x="69796" y="98292"/>
                    <a:pt x="72954" y="70916"/>
                    <a:pt x="79697" y="67588"/>
                  </a:cubicBezTo>
                  <a:cubicBezTo>
                    <a:pt x="88528" y="61830"/>
                    <a:pt x="121890" y="80099"/>
                    <a:pt x="124833" y="78208"/>
                  </a:cubicBezTo>
                  <a:cubicBezTo>
                    <a:pt x="128203" y="75410"/>
                    <a:pt x="103693" y="62836"/>
                    <a:pt x="100938" y="49003"/>
                  </a:cubicBezTo>
                  <a:cubicBezTo>
                    <a:pt x="98834" y="37647"/>
                    <a:pt x="103260" y="16101"/>
                    <a:pt x="111558" y="6522"/>
                  </a:cubicBezTo>
                  <a:cubicBezTo>
                    <a:pt x="125226" y="-2358"/>
                    <a:pt x="158388" y="-3445"/>
                    <a:pt x="164659" y="6522"/>
                  </a:cubicBezTo>
                  <a:cubicBezTo>
                    <a:pt x="172669" y="18364"/>
                    <a:pt x="178649" y="54100"/>
                    <a:pt x="175279" y="67588"/>
                  </a:cubicBezTo>
                  <a:cubicBezTo>
                    <a:pt x="172946" y="81534"/>
                    <a:pt x="149966" y="81814"/>
                    <a:pt x="146073" y="91484"/>
                  </a:cubicBezTo>
                  <a:cubicBezTo>
                    <a:pt x="146148" y="103504"/>
                    <a:pt x="156572" y="142520"/>
                    <a:pt x="164659" y="141930"/>
                  </a:cubicBezTo>
                  <a:cubicBezTo>
                    <a:pt x="172198" y="137350"/>
                    <a:pt x="186192" y="87215"/>
                    <a:pt x="193864" y="80864"/>
                  </a:cubicBezTo>
                  <a:cubicBezTo>
                    <a:pt x="206066" y="75459"/>
                    <a:pt x="212710" y="100235"/>
                    <a:pt x="223070" y="115380"/>
                  </a:cubicBezTo>
                  <a:cubicBezTo>
                    <a:pt x="227420" y="129751"/>
                    <a:pt x="232500" y="162571"/>
                    <a:pt x="228380" y="173790"/>
                  </a:cubicBezTo>
                  <a:cubicBezTo>
                    <a:pt x="224242" y="184652"/>
                    <a:pt x="193758" y="172184"/>
                    <a:pt x="188554" y="179100"/>
                  </a:cubicBezTo>
                  <a:cubicBezTo>
                    <a:pt x="185241" y="183212"/>
                    <a:pt x="187804" y="200675"/>
                    <a:pt x="196519" y="205651"/>
                  </a:cubicBezTo>
                  <a:cubicBezTo>
                    <a:pt x="206645" y="207982"/>
                    <a:pt x="233726" y="205073"/>
                    <a:pt x="241655" y="200341"/>
                  </a:cubicBezTo>
                  <a:cubicBezTo>
                    <a:pt x="251178" y="194563"/>
                    <a:pt x="249811" y="169024"/>
                    <a:pt x="252275" y="171135"/>
                  </a:cubicBezTo>
                  <a:cubicBezTo>
                    <a:pt x="254395" y="173686"/>
                    <a:pt x="248872" y="207910"/>
                    <a:pt x="254930" y="213616"/>
                  </a:cubicBezTo>
                  <a:cubicBezTo>
                    <a:pt x="259396" y="220213"/>
                    <a:pt x="278235" y="207426"/>
                    <a:pt x="281481" y="213616"/>
                  </a:cubicBezTo>
                  <a:cubicBezTo>
                    <a:pt x="283197" y="218996"/>
                    <a:pt x="279157" y="247102"/>
                    <a:pt x="273515" y="253442"/>
                  </a:cubicBezTo>
                  <a:cubicBezTo>
                    <a:pt x="264945" y="261930"/>
                    <a:pt x="255188" y="248119"/>
                    <a:pt x="244310" y="250787"/>
                  </a:cubicBezTo>
                  <a:cubicBezTo>
                    <a:pt x="233390" y="250330"/>
                    <a:pt x="207418" y="248952"/>
                    <a:pt x="201829" y="253442"/>
                  </a:cubicBezTo>
                  <a:cubicBezTo>
                    <a:pt x="194822" y="259583"/>
                    <a:pt x="202006" y="278687"/>
                    <a:pt x="209794" y="279992"/>
                  </a:cubicBezTo>
                  <a:cubicBezTo>
                    <a:pt x="217134" y="282571"/>
                    <a:pt x="233151" y="270688"/>
                    <a:pt x="246965" y="266717"/>
                  </a:cubicBezTo>
                  <a:cubicBezTo>
                    <a:pt x="259990" y="264992"/>
                    <a:pt x="278590" y="263947"/>
                    <a:pt x="284135" y="266717"/>
                  </a:cubicBezTo>
                  <a:cubicBezTo>
                    <a:pt x="292465" y="270240"/>
                    <a:pt x="299052" y="275245"/>
                    <a:pt x="292101" y="279992"/>
                  </a:cubicBezTo>
                  <a:cubicBezTo>
                    <a:pt x="284564" y="282591"/>
                    <a:pt x="252609" y="287450"/>
                    <a:pt x="246965" y="295923"/>
                  </a:cubicBezTo>
                  <a:cubicBezTo>
                    <a:pt x="243513" y="303068"/>
                    <a:pt x="259494" y="318127"/>
                    <a:pt x="262895" y="330438"/>
                  </a:cubicBezTo>
                  <a:cubicBezTo>
                    <a:pt x="266740" y="342279"/>
                    <a:pt x="266372" y="351874"/>
                    <a:pt x="268205" y="367609"/>
                  </a:cubicBezTo>
                  <a:cubicBezTo>
                    <a:pt x="270585" y="386189"/>
                    <a:pt x="257704" y="414405"/>
                    <a:pt x="265551" y="423365"/>
                  </a:cubicBezTo>
                  <a:cubicBezTo>
                    <a:pt x="274807" y="433664"/>
                    <a:pt x="312753" y="440950"/>
                    <a:pt x="318651" y="436640"/>
                  </a:cubicBezTo>
                  <a:cubicBezTo>
                    <a:pt x="322902" y="431437"/>
                    <a:pt x="287384" y="396650"/>
                    <a:pt x="294756" y="394159"/>
                  </a:cubicBezTo>
                  <a:cubicBezTo>
                    <a:pt x="301879" y="392964"/>
                    <a:pt x="348328" y="416362"/>
                    <a:pt x="361132" y="418055"/>
                  </a:cubicBezTo>
                  <a:cubicBezTo>
                    <a:pt x="371720" y="418022"/>
                    <a:pt x="360314" y="405855"/>
                    <a:pt x="361132" y="394159"/>
                  </a:cubicBezTo>
                  <a:cubicBezTo>
                    <a:pt x="357013" y="383406"/>
                    <a:pt x="358533" y="366441"/>
                    <a:pt x="350512" y="356989"/>
                  </a:cubicBezTo>
                  <a:cubicBezTo>
                    <a:pt x="341864" y="345562"/>
                    <a:pt x="322138" y="344318"/>
                    <a:pt x="313341" y="330438"/>
                  </a:cubicBezTo>
                  <a:cubicBezTo>
                    <a:pt x="307595" y="318015"/>
                    <a:pt x="306072" y="292516"/>
                    <a:pt x="300066" y="274682"/>
                  </a:cubicBezTo>
                  <a:cubicBezTo>
                    <a:pt x="290037" y="248435"/>
                    <a:pt x="294769" y="225094"/>
                    <a:pt x="289446" y="197686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900016662">
                    <a:custGeom>
                      <a:avLst/>
                      <a:gdLst>
                        <a:gd name="connsiteX0" fmla="*/ 577586 w 577586"/>
                        <a:gd name="connsiteY0" fmla="*/ 884148 h 884148"/>
                        <a:gd name="connsiteX1" fmla="*/ 529459 w 577586"/>
                        <a:gd name="connsiteY1" fmla="*/ 807948 h 884148"/>
                        <a:gd name="connsiteX2" fmla="*/ 441228 w 577586"/>
                        <a:gd name="connsiteY2" fmla="*/ 852064 h 884148"/>
                        <a:gd name="connsiteX3" fmla="*/ 429196 w 577586"/>
                        <a:gd name="connsiteY3" fmla="*/ 779874 h 884148"/>
                        <a:gd name="connsiteX4" fmla="*/ 501386 w 577586"/>
                        <a:gd name="connsiteY4" fmla="*/ 779874 h 884148"/>
                        <a:gd name="connsiteX5" fmla="*/ 481333 w 577586"/>
                        <a:gd name="connsiteY5" fmla="*/ 707685 h 884148"/>
                        <a:gd name="connsiteX6" fmla="*/ 385080 w 577586"/>
                        <a:gd name="connsiteY6" fmla="*/ 703674 h 884148"/>
                        <a:gd name="connsiteX7" fmla="*/ 377059 w 577586"/>
                        <a:gd name="connsiteY7" fmla="*/ 743779 h 884148"/>
                        <a:gd name="connsiteX8" fmla="*/ 401123 w 577586"/>
                        <a:gd name="connsiteY8" fmla="*/ 787895 h 884148"/>
                        <a:gd name="connsiteX9" fmla="*/ 348986 w 577586"/>
                        <a:gd name="connsiteY9" fmla="*/ 819979 h 884148"/>
                        <a:gd name="connsiteX10" fmla="*/ 284817 w 577586"/>
                        <a:gd name="connsiteY10" fmla="*/ 759822 h 884148"/>
                        <a:gd name="connsiteX11" fmla="*/ 272786 w 577586"/>
                        <a:gd name="connsiteY11" fmla="*/ 783885 h 884148"/>
                        <a:gd name="connsiteX12" fmla="*/ 264765 w 577586"/>
                        <a:gd name="connsiteY12" fmla="*/ 683622 h 884148"/>
                        <a:gd name="connsiteX13" fmla="*/ 216638 w 577586"/>
                        <a:gd name="connsiteY13" fmla="*/ 683622 h 884148"/>
                        <a:gd name="connsiteX14" fmla="*/ 192575 w 577586"/>
                        <a:gd name="connsiteY14" fmla="*/ 759822 h 884148"/>
                        <a:gd name="connsiteX15" fmla="*/ 132417 w 577586"/>
                        <a:gd name="connsiteY15" fmla="*/ 667579 h 884148"/>
                        <a:gd name="connsiteX16" fmla="*/ 48196 w 577586"/>
                        <a:gd name="connsiteY16" fmla="*/ 643516 h 884148"/>
                        <a:gd name="connsiteX17" fmla="*/ 36165 w 577586"/>
                        <a:gd name="connsiteY17" fmla="*/ 575337 h 884148"/>
                        <a:gd name="connsiteX18" fmla="*/ 132417 w 577586"/>
                        <a:gd name="connsiteY18" fmla="*/ 635495 h 884148"/>
                        <a:gd name="connsiteX19" fmla="*/ 112365 w 577586"/>
                        <a:gd name="connsiteY19" fmla="*/ 535232 h 884148"/>
                        <a:gd name="connsiteX20" fmla="*/ 156480 w 577586"/>
                        <a:gd name="connsiteY20" fmla="*/ 607422 h 884148"/>
                        <a:gd name="connsiteX21" fmla="*/ 200596 w 577586"/>
                        <a:gd name="connsiteY21" fmla="*/ 651537 h 884148"/>
                        <a:gd name="connsiteX22" fmla="*/ 248723 w 577586"/>
                        <a:gd name="connsiteY22" fmla="*/ 603411 h 884148"/>
                        <a:gd name="connsiteX23" fmla="*/ 184554 w 577586"/>
                        <a:gd name="connsiteY23" fmla="*/ 567316 h 884148"/>
                        <a:gd name="connsiteX24" fmla="*/ 244712 w 577586"/>
                        <a:gd name="connsiteY24" fmla="*/ 563306 h 884148"/>
                        <a:gd name="connsiteX25" fmla="*/ 284817 w 577586"/>
                        <a:gd name="connsiteY25" fmla="*/ 591379 h 884148"/>
                        <a:gd name="connsiteX26" fmla="*/ 284817 w 577586"/>
                        <a:gd name="connsiteY26" fmla="*/ 675601 h 884148"/>
                        <a:gd name="connsiteX27" fmla="*/ 320912 w 577586"/>
                        <a:gd name="connsiteY27" fmla="*/ 599401 h 884148"/>
                        <a:gd name="connsiteX28" fmla="*/ 389091 w 577586"/>
                        <a:gd name="connsiteY28" fmla="*/ 599401 h 884148"/>
                        <a:gd name="connsiteX29" fmla="*/ 377059 w 577586"/>
                        <a:gd name="connsiteY29" fmla="*/ 515179 h 884148"/>
                        <a:gd name="connsiteX30" fmla="*/ 324923 w 577586"/>
                        <a:gd name="connsiteY30" fmla="*/ 515179 h 884148"/>
                        <a:gd name="connsiteX31" fmla="*/ 296849 w 577586"/>
                        <a:gd name="connsiteY31" fmla="*/ 547264 h 884148"/>
                        <a:gd name="connsiteX32" fmla="*/ 216638 w 577586"/>
                        <a:gd name="connsiteY32" fmla="*/ 535232 h 884148"/>
                        <a:gd name="connsiteX33" fmla="*/ 280807 w 577586"/>
                        <a:gd name="connsiteY33" fmla="*/ 475074 h 884148"/>
                        <a:gd name="connsiteX34" fmla="*/ 328933 w 577586"/>
                        <a:gd name="connsiteY34" fmla="*/ 507158 h 884148"/>
                        <a:gd name="connsiteX35" fmla="*/ 352996 w 577586"/>
                        <a:gd name="connsiteY35" fmla="*/ 459032 h 884148"/>
                        <a:gd name="connsiteX36" fmla="*/ 292838 w 577586"/>
                        <a:gd name="connsiteY36" fmla="*/ 451011 h 884148"/>
                        <a:gd name="connsiteX37" fmla="*/ 292838 w 577586"/>
                        <a:gd name="connsiteY37" fmla="*/ 370801 h 884148"/>
                        <a:gd name="connsiteX38" fmla="*/ 244712 w 577586"/>
                        <a:gd name="connsiteY38" fmla="*/ 370801 h 884148"/>
                        <a:gd name="connsiteX39" fmla="*/ 200596 w 577586"/>
                        <a:gd name="connsiteY39" fmla="*/ 346737 h 884148"/>
                        <a:gd name="connsiteX40" fmla="*/ 200596 w 577586"/>
                        <a:gd name="connsiteY40" fmla="*/ 398874 h 884148"/>
                        <a:gd name="connsiteX41" fmla="*/ 252733 w 577586"/>
                        <a:gd name="connsiteY41" fmla="*/ 426948 h 884148"/>
                        <a:gd name="connsiteX42" fmla="*/ 180544 w 577586"/>
                        <a:gd name="connsiteY42" fmla="*/ 483095 h 884148"/>
                        <a:gd name="connsiteX43" fmla="*/ 164501 w 577586"/>
                        <a:gd name="connsiteY43" fmla="*/ 539243 h 884148"/>
                        <a:gd name="connsiteX44" fmla="*/ 192575 w 577586"/>
                        <a:gd name="connsiteY44" fmla="*/ 434969 h 884148"/>
                        <a:gd name="connsiteX45" fmla="*/ 136428 w 577586"/>
                        <a:gd name="connsiteY45" fmla="*/ 418927 h 884148"/>
                        <a:gd name="connsiteX46" fmla="*/ 136428 w 577586"/>
                        <a:gd name="connsiteY46" fmla="*/ 483095 h 884148"/>
                        <a:gd name="connsiteX47" fmla="*/ 108354 w 577586"/>
                        <a:gd name="connsiteY47" fmla="*/ 531222 h 884148"/>
                        <a:gd name="connsiteX48" fmla="*/ 32154 w 577586"/>
                        <a:gd name="connsiteY48" fmla="*/ 515179 h 884148"/>
                        <a:gd name="connsiteX49" fmla="*/ 36165 w 577586"/>
                        <a:gd name="connsiteY49" fmla="*/ 459032 h 884148"/>
                        <a:gd name="connsiteX50" fmla="*/ 70 w 577586"/>
                        <a:gd name="connsiteY50" fmla="*/ 438979 h 884148"/>
                        <a:gd name="connsiteX51" fmla="*/ 28144 w 577586"/>
                        <a:gd name="connsiteY51" fmla="*/ 382832 h 884148"/>
                        <a:gd name="connsiteX52" fmla="*/ 68249 w 577586"/>
                        <a:gd name="connsiteY52" fmla="*/ 334706 h 884148"/>
                        <a:gd name="connsiteX53" fmla="*/ 88301 w 577586"/>
                        <a:gd name="connsiteY53" fmla="*/ 374811 h 884148"/>
                        <a:gd name="connsiteX54" fmla="*/ 136428 w 577586"/>
                        <a:gd name="connsiteY54" fmla="*/ 382832 h 884148"/>
                        <a:gd name="connsiteX55" fmla="*/ 164501 w 577586"/>
                        <a:gd name="connsiteY55" fmla="*/ 346737 h 884148"/>
                        <a:gd name="connsiteX56" fmla="*/ 80280 w 577586"/>
                        <a:gd name="connsiteY56" fmla="*/ 274548 h 884148"/>
                        <a:gd name="connsiteX57" fmla="*/ 80280 w 577586"/>
                        <a:gd name="connsiteY57" fmla="*/ 206369 h 884148"/>
                        <a:gd name="connsiteX58" fmla="*/ 136428 w 577586"/>
                        <a:gd name="connsiteY58" fmla="*/ 206369 h 884148"/>
                        <a:gd name="connsiteX59" fmla="*/ 180544 w 577586"/>
                        <a:gd name="connsiteY59" fmla="*/ 258506 h 884148"/>
                        <a:gd name="connsiteX60" fmla="*/ 156480 w 577586"/>
                        <a:gd name="connsiteY60" fmla="*/ 322674 h 884148"/>
                        <a:gd name="connsiteX61" fmla="*/ 228670 w 577586"/>
                        <a:gd name="connsiteY61" fmla="*/ 298611 h 884148"/>
                        <a:gd name="connsiteX62" fmla="*/ 212628 w 577586"/>
                        <a:gd name="connsiteY62" fmla="*/ 206369 h 884148"/>
                        <a:gd name="connsiteX63" fmla="*/ 168512 w 577586"/>
                        <a:gd name="connsiteY63" fmla="*/ 202358 h 884148"/>
                        <a:gd name="connsiteX64" fmla="*/ 172523 w 577586"/>
                        <a:gd name="connsiteY64" fmla="*/ 162253 h 884148"/>
                        <a:gd name="connsiteX65" fmla="*/ 112365 w 577586"/>
                        <a:gd name="connsiteY65" fmla="*/ 162253 h 884148"/>
                        <a:gd name="connsiteX66" fmla="*/ 120386 w 577586"/>
                        <a:gd name="connsiteY66" fmla="*/ 102095 h 884148"/>
                        <a:gd name="connsiteX67" fmla="*/ 188565 w 577586"/>
                        <a:gd name="connsiteY67" fmla="*/ 118137 h 884148"/>
                        <a:gd name="connsiteX68" fmla="*/ 152470 w 577586"/>
                        <a:gd name="connsiteY68" fmla="*/ 74022 h 884148"/>
                        <a:gd name="connsiteX69" fmla="*/ 168512 w 577586"/>
                        <a:gd name="connsiteY69" fmla="*/ 9853 h 884148"/>
                        <a:gd name="connsiteX70" fmla="*/ 248723 w 577586"/>
                        <a:gd name="connsiteY70" fmla="*/ 9853 h 884148"/>
                        <a:gd name="connsiteX71" fmla="*/ 264765 w 577586"/>
                        <a:gd name="connsiteY71" fmla="*/ 102095 h 884148"/>
                        <a:gd name="connsiteX72" fmla="*/ 220649 w 577586"/>
                        <a:gd name="connsiteY72" fmla="*/ 138190 h 884148"/>
                        <a:gd name="connsiteX73" fmla="*/ 248723 w 577586"/>
                        <a:gd name="connsiteY73" fmla="*/ 214390 h 884148"/>
                        <a:gd name="connsiteX74" fmla="*/ 292838 w 577586"/>
                        <a:gd name="connsiteY74" fmla="*/ 122148 h 884148"/>
                        <a:gd name="connsiteX75" fmla="*/ 336954 w 577586"/>
                        <a:gd name="connsiteY75" fmla="*/ 174285 h 884148"/>
                        <a:gd name="connsiteX76" fmla="*/ 344975 w 577586"/>
                        <a:gd name="connsiteY76" fmla="*/ 262516 h 884148"/>
                        <a:gd name="connsiteX77" fmla="*/ 284817 w 577586"/>
                        <a:gd name="connsiteY77" fmla="*/ 270537 h 884148"/>
                        <a:gd name="connsiteX78" fmla="*/ 296849 w 577586"/>
                        <a:gd name="connsiteY78" fmla="*/ 310643 h 884148"/>
                        <a:gd name="connsiteX79" fmla="*/ 365028 w 577586"/>
                        <a:gd name="connsiteY79" fmla="*/ 302622 h 884148"/>
                        <a:gd name="connsiteX80" fmla="*/ 381070 w 577586"/>
                        <a:gd name="connsiteY80" fmla="*/ 258506 h 884148"/>
                        <a:gd name="connsiteX81" fmla="*/ 385080 w 577586"/>
                        <a:gd name="connsiteY81" fmla="*/ 322674 h 884148"/>
                        <a:gd name="connsiteX82" fmla="*/ 425186 w 577586"/>
                        <a:gd name="connsiteY82" fmla="*/ 322674 h 884148"/>
                        <a:gd name="connsiteX83" fmla="*/ 413154 w 577586"/>
                        <a:gd name="connsiteY83" fmla="*/ 382832 h 884148"/>
                        <a:gd name="connsiteX84" fmla="*/ 369038 w 577586"/>
                        <a:gd name="connsiteY84" fmla="*/ 378822 h 884148"/>
                        <a:gd name="connsiteX85" fmla="*/ 304870 w 577586"/>
                        <a:gd name="connsiteY85" fmla="*/ 382832 h 884148"/>
                        <a:gd name="connsiteX86" fmla="*/ 316901 w 577586"/>
                        <a:gd name="connsiteY86" fmla="*/ 422937 h 884148"/>
                        <a:gd name="connsiteX87" fmla="*/ 373049 w 577586"/>
                        <a:gd name="connsiteY87" fmla="*/ 402885 h 884148"/>
                        <a:gd name="connsiteX88" fmla="*/ 429196 w 577586"/>
                        <a:gd name="connsiteY88" fmla="*/ 402885 h 884148"/>
                        <a:gd name="connsiteX89" fmla="*/ 441228 w 577586"/>
                        <a:gd name="connsiteY89" fmla="*/ 422937 h 884148"/>
                        <a:gd name="connsiteX90" fmla="*/ 373049 w 577586"/>
                        <a:gd name="connsiteY90" fmla="*/ 447001 h 884148"/>
                        <a:gd name="connsiteX91" fmla="*/ 397112 w 577586"/>
                        <a:gd name="connsiteY91" fmla="*/ 499137 h 884148"/>
                        <a:gd name="connsiteX92" fmla="*/ 405133 w 577586"/>
                        <a:gd name="connsiteY92" fmla="*/ 555285 h 884148"/>
                        <a:gd name="connsiteX93" fmla="*/ 401123 w 577586"/>
                        <a:gd name="connsiteY93" fmla="*/ 639506 h 884148"/>
                        <a:gd name="connsiteX94" fmla="*/ 481333 w 577586"/>
                        <a:gd name="connsiteY94" fmla="*/ 659558 h 884148"/>
                        <a:gd name="connsiteX95" fmla="*/ 445238 w 577586"/>
                        <a:gd name="connsiteY95" fmla="*/ 595390 h 884148"/>
                        <a:gd name="connsiteX96" fmla="*/ 545501 w 577586"/>
                        <a:gd name="connsiteY96" fmla="*/ 631485 h 884148"/>
                        <a:gd name="connsiteX97" fmla="*/ 545501 w 577586"/>
                        <a:gd name="connsiteY97" fmla="*/ 595390 h 884148"/>
                        <a:gd name="connsiteX98" fmla="*/ 529459 w 577586"/>
                        <a:gd name="connsiteY98" fmla="*/ 539243 h 884148"/>
                        <a:gd name="connsiteX99" fmla="*/ 473312 w 577586"/>
                        <a:gd name="connsiteY99" fmla="*/ 499137 h 884148"/>
                        <a:gd name="connsiteX100" fmla="*/ 453259 w 577586"/>
                        <a:gd name="connsiteY100" fmla="*/ 414916 h 884148"/>
                        <a:gd name="connsiteX101" fmla="*/ 437217 w 577586"/>
                        <a:gd name="connsiteY101" fmla="*/ 298611 h 884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</a:cxnLst>
                      <a:rect l="l" t="t" r="r" b="b"/>
                      <a:pathLst>
                        <a:path w="577586" h="884148">
                          <a:moveTo>
                            <a:pt x="577586" y="884148"/>
                          </a:moveTo>
                          <a:cubicBezTo>
                            <a:pt x="564885" y="848721"/>
                            <a:pt x="552185" y="813295"/>
                            <a:pt x="529459" y="807948"/>
                          </a:cubicBezTo>
                          <a:cubicBezTo>
                            <a:pt x="506733" y="802601"/>
                            <a:pt x="457938" y="856743"/>
                            <a:pt x="441228" y="852064"/>
                          </a:cubicBezTo>
                          <a:cubicBezTo>
                            <a:pt x="424517" y="847385"/>
                            <a:pt x="419170" y="791906"/>
                            <a:pt x="429196" y="779874"/>
                          </a:cubicBezTo>
                          <a:cubicBezTo>
                            <a:pt x="439222" y="767842"/>
                            <a:pt x="492697" y="791905"/>
                            <a:pt x="501386" y="779874"/>
                          </a:cubicBezTo>
                          <a:cubicBezTo>
                            <a:pt x="510075" y="767843"/>
                            <a:pt x="500717" y="720385"/>
                            <a:pt x="481333" y="707685"/>
                          </a:cubicBezTo>
                          <a:cubicBezTo>
                            <a:pt x="461949" y="694985"/>
                            <a:pt x="402459" y="697658"/>
                            <a:pt x="385080" y="703674"/>
                          </a:cubicBezTo>
                          <a:cubicBezTo>
                            <a:pt x="367701" y="709690"/>
                            <a:pt x="374385" y="729742"/>
                            <a:pt x="377059" y="743779"/>
                          </a:cubicBezTo>
                          <a:cubicBezTo>
                            <a:pt x="379733" y="757816"/>
                            <a:pt x="405802" y="775195"/>
                            <a:pt x="401123" y="787895"/>
                          </a:cubicBezTo>
                          <a:cubicBezTo>
                            <a:pt x="396444" y="800595"/>
                            <a:pt x="368370" y="824658"/>
                            <a:pt x="348986" y="819979"/>
                          </a:cubicBezTo>
                          <a:cubicBezTo>
                            <a:pt x="329602" y="815300"/>
                            <a:pt x="297517" y="765838"/>
                            <a:pt x="284817" y="759822"/>
                          </a:cubicBezTo>
                          <a:cubicBezTo>
                            <a:pt x="272117" y="753806"/>
                            <a:pt x="276128" y="796585"/>
                            <a:pt x="272786" y="783885"/>
                          </a:cubicBezTo>
                          <a:cubicBezTo>
                            <a:pt x="269444" y="771185"/>
                            <a:pt x="274123" y="700333"/>
                            <a:pt x="264765" y="683622"/>
                          </a:cubicBezTo>
                          <a:cubicBezTo>
                            <a:pt x="255407" y="666911"/>
                            <a:pt x="228670" y="670922"/>
                            <a:pt x="216638" y="683622"/>
                          </a:cubicBezTo>
                          <a:cubicBezTo>
                            <a:pt x="204606" y="696322"/>
                            <a:pt x="206612" y="762496"/>
                            <a:pt x="192575" y="759822"/>
                          </a:cubicBezTo>
                          <a:cubicBezTo>
                            <a:pt x="178538" y="757148"/>
                            <a:pt x="156480" y="686963"/>
                            <a:pt x="132417" y="667579"/>
                          </a:cubicBezTo>
                          <a:cubicBezTo>
                            <a:pt x="108354" y="648195"/>
                            <a:pt x="64238" y="658890"/>
                            <a:pt x="48196" y="643516"/>
                          </a:cubicBezTo>
                          <a:cubicBezTo>
                            <a:pt x="32154" y="628142"/>
                            <a:pt x="22128" y="576674"/>
                            <a:pt x="36165" y="575337"/>
                          </a:cubicBezTo>
                          <a:cubicBezTo>
                            <a:pt x="50202" y="574000"/>
                            <a:pt x="119717" y="642179"/>
                            <a:pt x="132417" y="635495"/>
                          </a:cubicBezTo>
                          <a:cubicBezTo>
                            <a:pt x="145117" y="628811"/>
                            <a:pt x="108355" y="539911"/>
                            <a:pt x="112365" y="535232"/>
                          </a:cubicBezTo>
                          <a:cubicBezTo>
                            <a:pt x="116375" y="530553"/>
                            <a:pt x="141775" y="588038"/>
                            <a:pt x="156480" y="607422"/>
                          </a:cubicBezTo>
                          <a:cubicBezTo>
                            <a:pt x="171185" y="626806"/>
                            <a:pt x="185222" y="652205"/>
                            <a:pt x="200596" y="651537"/>
                          </a:cubicBezTo>
                          <a:cubicBezTo>
                            <a:pt x="215970" y="650869"/>
                            <a:pt x="251397" y="617448"/>
                            <a:pt x="248723" y="603411"/>
                          </a:cubicBezTo>
                          <a:cubicBezTo>
                            <a:pt x="246049" y="589374"/>
                            <a:pt x="185222" y="574000"/>
                            <a:pt x="184554" y="567316"/>
                          </a:cubicBezTo>
                          <a:cubicBezTo>
                            <a:pt x="183886" y="560632"/>
                            <a:pt x="228001" y="559295"/>
                            <a:pt x="244712" y="563306"/>
                          </a:cubicBezTo>
                          <a:cubicBezTo>
                            <a:pt x="261423" y="567317"/>
                            <a:pt x="278133" y="572663"/>
                            <a:pt x="284817" y="591379"/>
                          </a:cubicBezTo>
                          <a:cubicBezTo>
                            <a:pt x="291501" y="610095"/>
                            <a:pt x="278801" y="674264"/>
                            <a:pt x="284817" y="675601"/>
                          </a:cubicBezTo>
                          <a:cubicBezTo>
                            <a:pt x="290833" y="676938"/>
                            <a:pt x="303533" y="612101"/>
                            <a:pt x="320912" y="599401"/>
                          </a:cubicBezTo>
                          <a:cubicBezTo>
                            <a:pt x="338291" y="586701"/>
                            <a:pt x="379733" y="613438"/>
                            <a:pt x="389091" y="599401"/>
                          </a:cubicBezTo>
                          <a:cubicBezTo>
                            <a:pt x="398449" y="585364"/>
                            <a:pt x="387754" y="529216"/>
                            <a:pt x="377059" y="515179"/>
                          </a:cubicBezTo>
                          <a:cubicBezTo>
                            <a:pt x="366364" y="501142"/>
                            <a:pt x="338291" y="509831"/>
                            <a:pt x="324923" y="515179"/>
                          </a:cubicBezTo>
                          <a:cubicBezTo>
                            <a:pt x="311555" y="520526"/>
                            <a:pt x="314896" y="543922"/>
                            <a:pt x="296849" y="547264"/>
                          </a:cubicBezTo>
                          <a:cubicBezTo>
                            <a:pt x="278802" y="550606"/>
                            <a:pt x="219312" y="547264"/>
                            <a:pt x="216638" y="535232"/>
                          </a:cubicBezTo>
                          <a:cubicBezTo>
                            <a:pt x="213964" y="523200"/>
                            <a:pt x="262091" y="479753"/>
                            <a:pt x="280807" y="475074"/>
                          </a:cubicBezTo>
                          <a:cubicBezTo>
                            <a:pt x="299523" y="470395"/>
                            <a:pt x="316902" y="509832"/>
                            <a:pt x="328933" y="507158"/>
                          </a:cubicBezTo>
                          <a:cubicBezTo>
                            <a:pt x="340964" y="504484"/>
                            <a:pt x="359012" y="468390"/>
                            <a:pt x="352996" y="459032"/>
                          </a:cubicBezTo>
                          <a:cubicBezTo>
                            <a:pt x="346980" y="449674"/>
                            <a:pt x="302864" y="465716"/>
                            <a:pt x="292838" y="451011"/>
                          </a:cubicBezTo>
                          <a:cubicBezTo>
                            <a:pt x="282812" y="436306"/>
                            <a:pt x="300859" y="384169"/>
                            <a:pt x="292838" y="370801"/>
                          </a:cubicBezTo>
                          <a:cubicBezTo>
                            <a:pt x="284817" y="357433"/>
                            <a:pt x="260086" y="374812"/>
                            <a:pt x="244712" y="370801"/>
                          </a:cubicBezTo>
                          <a:cubicBezTo>
                            <a:pt x="229338" y="366790"/>
                            <a:pt x="207949" y="342058"/>
                            <a:pt x="200596" y="346737"/>
                          </a:cubicBezTo>
                          <a:cubicBezTo>
                            <a:pt x="193243" y="351416"/>
                            <a:pt x="191906" y="385505"/>
                            <a:pt x="200596" y="398874"/>
                          </a:cubicBezTo>
                          <a:cubicBezTo>
                            <a:pt x="209285" y="412242"/>
                            <a:pt x="256075" y="412911"/>
                            <a:pt x="252733" y="426948"/>
                          </a:cubicBezTo>
                          <a:cubicBezTo>
                            <a:pt x="249391" y="440985"/>
                            <a:pt x="195249" y="464379"/>
                            <a:pt x="180544" y="483095"/>
                          </a:cubicBezTo>
                          <a:cubicBezTo>
                            <a:pt x="165839" y="501811"/>
                            <a:pt x="162496" y="547264"/>
                            <a:pt x="164501" y="539243"/>
                          </a:cubicBezTo>
                          <a:cubicBezTo>
                            <a:pt x="166506" y="531222"/>
                            <a:pt x="197254" y="455022"/>
                            <a:pt x="192575" y="434969"/>
                          </a:cubicBezTo>
                          <a:cubicBezTo>
                            <a:pt x="187896" y="414916"/>
                            <a:pt x="145786" y="410906"/>
                            <a:pt x="136428" y="418927"/>
                          </a:cubicBezTo>
                          <a:cubicBezTo>
                            <a:pt x="127070" y="426948"/>
                            <a:pt x="141107" y="464379"/>
                            <a:pt x="136428" y="483095"/>
                          </a:cubicBezTo>
                          <a:cubicBezTo>
                            <a:pt x="131749" y="501811"/>
                            <a:pt x="125733" y="525875"/>
                            <a:pt x="108354" y="531222"/>
                          </a:cubicBezTo>
                          <a:cubicBezTo>
                            <a:pt x="90975" y="536569"/>
                            <a:pt x="44185" y="527211"/>
                            <a:pt x="32154" y="515179"/>
                          </a:cubicBezTo>
                          <a:cubicBezTo>
                            <a:pt x="20123" y="503147"/>
                            <a:pt x="41512" y="471732"/>
                            <a:pt x="36165" y="459032"/>
                          </a:cubicBezTo>
                          <a:cubicBezTo>
                            <a:pt x="30818" y="446332"/>
                            <a:pt x="1407" y="451679"/>
                            <a:pt x="70" y="438979"/>
                          </a:cubicBezTo>
                          <a:cubicBezTo>
                            <a:pt x="-1267" y="426279"/>
                            <a:pt x="16781" y="400211"/>
                            <a:pt x="28144" y="382832"/>
                          </a:cubicBezTo>
                          <a:cubicBezTo>
                            <a:pt x="39507" y="365453"/>
                            <a:pt x="58223" y="336043"/>
                            <a:pt x="68249" y="334706"/>
                          </a:cubicBezTo>
                          <a:cubicBezTo>
                            <a:pt x="78275" y="333369"/>
                            <a:pt x="76938" y="366790"/>
                            <a:pt x="88301" y="374811"/>
                          </a:cubicBezTo>
                          <a:cubicBezTo>
                            <a:pt x="99664" y="382832"/>
                            <a:pt x="123728" y="387511"/>
                            <a:pt x="136428" y="382832"/>
                          </a:cubicBezTo>
                          <a:cubicBezTo>
                            <a:pt x="149128" y="378153"/>
                            <a:pt x="173859" y="364784"/>
                            <a:pt x="164501" y="346737"/>
                          </a:cubicBezTo>
                          <a:cubicBezTo>
                            <a:pt x="155143" y="328690"/>
                            <a:pt x="94317" y="297943"/>
                            <a:pt x="80280" y="274548"/>
                          </a:cubicBezTo>
                          <a:cubicBezTo>
                            <a:pt x="66243" y="251153"/>
                            <a:pt x="70922" y="217732"/>
                            <a:pt x="80280" y="206369"/>
                          </a:cubicBezTo>
                          <a:cubicBezTo>
                            <a:pt x="89638" y="195006"/>
                            <a:pt x="119717" y="197680"/>
                            <a:pt x="136428" y="206369"/>
                          </a:cubicBezTo>
                          <a:cubicBezTo>
                            <a:pt x="153139" y="215058"/>
                            <a:pt x="177202" y="239122"/>
                            <a:pt x="180544" y="258506"/>
                          </a:cubicBezTo>
                          <a:cubicBezTo>
                            <a:pt x="183886" y="277890"/>
                            <a:pt x="148459" y="315990"/>
                            <a:pt x="156480" y="322674"/>
                          </a:cubicBezTo>
                          <a:cubicBezTo>
                            <a:pt x="164501" y="329358"/>
                            <a:pt x="219312" y="317995"/>
                            <a:pt x="228670" y="298611"/>
                          </a:cubicBezTo>
                          <a:cubicBezTo>
                            <a:pt x="238028" y="279227"/>
                            <a:pt x="222654" y="222411"/>
                            <a:pt x="212628" y="206369"/>
                          </a:cubicBezTo>
                          <a:cubicBezTo>
                            <a:pt x="202602" y="190327"/>
                            <a:pt x="175196" y="209711"/>
                            <a:pt x="168512" y="202358"/>
                          </a:cubicBezTo>
                          <a:cubicBezTo>
                            <a:pt x="161828" y="195005"/>
                            <a:pt x="181881" y="168937"/>
                            <a:pt x="172523" y="162253"/>
                          </a:cubicBezTo>
                          <a:cubicBezTo>
                            <a:pt x="163165" y="155569"/>
                            <a:pt x="121054" y="172279"/>
                            <a:pt x="112365" y="162253"/>
                          </a:cubicBezTo>
                          <a:cubicBezTo>
                            <a:pt x="103675" y="152227"/>
                            <a:pt x="107686" y="109448"/>
                            <a:pt x="120386" y="102095"/>
                          </a:cubicBezTo>
                          <a:cubicBezTo>
                            <a:pt x="133086" y="94742"/>
                            <a:pt x="183218" y="122816"/>
                            <a:pt x="188565" y="118137"/>
                          </a:cubicBezTo>
                          <a:cubicBezTo>
                            <a:pt x="193912" y="113458"/>
                            <a:pt x="155812" y="92069"/>
                            <a:pt x="152470" y="74022"/>
                          </a:cubicBezTo>
                          <a:cubicBezTo>
                            <a:pt x="149128" y="55975"/>
                            <a:pt x="152470" y="20548"/>
                            <a:pt x="168512" y="9853"/>
                          </a:cubicBezTo>
                          <a:cubicBezTo>
                            <a:pt x="184554" y="-842"/>
                            <a:pt x="232681" y="-5521"/>
                            <a:pt x="248723" y="9853"/>
                          </a:cubicBezTo>
                          <a:cubicBezTo>
                            <a:pt x="264765" y="25227"/>
                            <a:pt x="269444" y="80705"/>
                            <a:pt x="264765" y="102095"/>
                          </a:cubicBezTo>
                          <a:cubicBezTo>
                            <a:pt x="260086" y="123485"/>
                            <a:pt x="223323" y="119474"/>
                            <a:pt x="220649" y="138190"/>
                          </a:cubicBezTo>
                          <a:cubicBezTo>
                            <a:pt x="217975" y="156906"/>
                            <a:pt x="236692" y="217064"/>
                            <a:pt x="248723" y="214390"/>
                          </a:cubicBezTo>
                          <a:cubicBezTo>
                            <a:pt x="260754" y="211716"/>
                            <a:pt x="278133" y="128832"/>
                            <a:pt x="292838" y="122148"/>
                          </a:cubicBezTo>
                          <a:cubicBezTo>
                            <a:pt x="307543" y="115464"/>
                            <a:pt x="328264" y="150890"/>
                            <a:pt x="336954" y="174285"/>
                          </a:cubicBezTo>
                          <a:cubicBezTo>
                            <a:pt x="345644" y="197680"/>
                            <a:pt x="353664" y="246474"/>
                            <a:pt x="344975" y="262516"/>
                          </a:cubicBezTo>
                          <a:cubicBezTo>
                            <a:pt x="336285" y="278558"/>
                            <a:pt x="292838" y="262516"/>
                            <a:pt x="284817" y="270537"/>
                          </a:cubicBezTo>
                          <a:cubicBezTo>
                            <a:pt x="276796" y="278558"/>
                            <a:pt x="283480" y="305295"/>
                            <a:pt x="296849" y="310643"/>
                          </a:cubicBezTo>
                          <a:cubicBezTo>
                            <a:pt x="310217" y="315990"/>
                            <a:pt x="350991" y="311311"/>
                            <a:pt x="365028" y="302622"/>
                          </a:cubicBezTo>
                          <a:cubicBezTo>
                            <a:pt x="379065" y="293933"/>
                            <a:pt x="377728" y="255164"/>
                            <a:pt x="381070" y="258506"/>
                          </a:cubicBezTo>
                          <a:cubicBezTo>
                            <a:pt x="384412" y="261848"/>
                            <a:pt x="377727" y="311979"/>
                            <a:pt x="385080" y="322674"/>
                          </a:cubicBezTo>
                          <a:cubicBezTo>
                            <a:pt x="392433" y="333369"/>
                            <a:pt x="420507" y="312648"/>
                            <a:pt x="425186" y="322674"/>
                          </a:cubicBezTo>
                          <a:cubicBezTo>
                            <a:pt x="429865" y="332700"/>
                            <a:pt x="422512" y="373474"/>
                            <a:pt x="413154" y="382832"/>
                          </a:cubicBezTo>
                          <a:cubicBezTo>
                            <a:pt x="403796" y="392190"/>
                            <a:pt x="387085" y="378822"/>
                            <a:pt x="369038" y="378822"/>
                          </a:cubicBezTo>
                          <a:cubicBezTo>
                            <a:pt x="350991" y="378822"/>
                            <a:pt x="313559" y="375479"/>
                            <a:pt x="304870" y="382832"/>
                          </a:cubicBezTo>
                          <a:cubicBezTo>
                            <a:pt x="296180" y="390184"/>
                            <a:pt x="305538" y="419595"/>
                            <a:pt x="316901" y="422937"/>
                          </a:cubicBezTo>
                          <a:cubicBezTo>
                            <a:pt x="328264" y="426279"/>
                            <a:pt x="354333" y="406227"/>
                            <a:pt x="373049" y="402885"/>
                          </a:cubicBezTo>
                          <a:cubicBezTo>
                            <a:pt x="391765" y="399543"/>
                            <a:pt x="417833" y="399543"/>
                            <a:pt x="429196" y="402885"/>
                          </a:cubicBezTo>
                          <a:cubicBezTo>
                            <a:pt x="440559" y="406227"/>
                            <a:pt x="450586" y="415584"/>
                            <a:pt x="441228" y="422937"/>
                          </a:cubicBezTo>
                          <a:cubicBezTo>
                            <a:pt x="431870" y="430290"/>
                            <a:pt x="380402" y="434301"/>
                            <a:pt x="373049" y="447001"/>
                          </a:cubicBezTo>
                          <a:cubicBezTo>
                            <a:pt x="365696" y="459701"/>
                            <a:pt x="391765" y="481090"/>
                            <a:pt x="397112" y="499137"/>
                          </a:cubicBezTo>
                          <a:cubicBezTo>
                            <a:pt x="402459" y="517184"/>
                            <a:pt x="404465" y="531890"/>
                            <a:pt x="405133" y="555285"/>
                          </a:cubicBezTo>
                          <a:cubicBezTo>
                            <a:pt x="405801" y="578680"/>
                            <a:pt x="388423" y="622127"/>
                            <a:pt x="401123" y="639506"/>
                          </a:cubicBezTo>
                          <a:cubicBezTo>
                            <a:pt x="413823" y="656885"/>
                            <a:pt x="473981" y="666911"/>
                            <a:pt x="481333" y="659558"/>
                          </a:cubicBezTo>
                          <a:cubicBezTo>
                            <a:pt x="488685" y="652205"/>
                            <a:pt x="434544" y="600069"/>
                            <a:pt x="445238" y="595390"/>
                          </a:cubicBezTo>
                          <a:cubicBezTo>
                            <a:pt x="455932" y="590711"/>
                            <a:pt x="528791" y="631485"/>
                            <a:pt x="545501" y="631485"/>
                          </a:cubicBezTo>
                          <a:cubicBezTo>
                            <a:pt x="562211" y="631485"/>
                            <a:pt x="548175" y="610764"/>
                            <a:pt x="545501" y="595390"/>
                          </a:cubicBezTo>
                          <a:cubicBezTo>
                            <a:pt x="542827" y="580016"/>
                            <a:pt x="541490" y="555285"/>
                            <a:pt x="529459" y="539243"/>
                          </a:cubicBezTo>
                          <a:cubicBezTo>
                            <a:pt x="517427" y="523201"/>
                            <a:pt x="486012" y="519858"/>
                            <a:pt x="473312" y="499137"/>
                          </a:cubicBezTo>
                          <a:cubicBezTo>
                            <a:pt x="460612" y="478416"/>
                            <a:pt x="459275" y="448337"/>
                            <a:pt x="453259" y="414916"/>
                          </a:cubicBezTo>
                          <a:cubicBezTo>
                            <a:pt x="447243" y="381495"/>
                            <a:pt x="442230" y="340053"/>
                            <a:pt x="437217" y="298611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63500">
                <a:schemeClr val="tx1">
                  <a:lumMod val="65000"/>
                  <a:lumOff val="3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68DBDACA-5E66-2B40-83EF-BFEC68AC5983}"/>
                </a:ext>
              </a:extLst>
            </p:cNvPr>
            <p:cNvSpPr/>
            <p:nvPr/>
          </p:nvSpPr>
          <p:spPr>
            <a:xfrm>
              <a:off x="6511296" y="5441808"/>
              <a:ext cx="107464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small" spc="0" normalizeH="0" baseline="0" noProof="0" dirty="0">
                  <a:ln>
                    <a:noFill/>
                  </a:ln>
                  <a:solidFill>
                    <a:srgbClr val="FF7E7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granular pattern</a:t>
              </a: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185CC054-956C-8740-BFA0-71F599121A96}"/>
                </a:ext>
              </a:extLst>
            </p:cNvPr>
            <p:cNvSpPr/>
            <p:nvPr/>
          </p:nvSpPr>
          <p:spPr>
            <a:xfrm>
              <a:off x="7210013" y="5566183"/>
              <a:ext cx="32118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small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C3</a:t>
              </a: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78743B3D-6A21-FA42-B182-29E1E17D3629}"/>
              </a:ext>
            </a:extLst>
          </p:cNvPr>
          <p:cNvSpPr txBox="1"/>
          <p:nvPr/>
        </p:nvSpPr>
        <p:spPr>
          <a:xfrm>
            <a:off x="4115282" y="6475010"/>
            <a:ext cx="966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Complement deposits in clusters; seen in SLE, post-strep GN, 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D4ECC0B4-C3C0-2A4E-9486-369370D8083D}"/>
              </a:ext>
            </a:extLst>
          </p:cNvPr>
          <p:cNvSpPr/>
          <p:nvPr/>
        </p:nvSpPr>
        <p:spPr>
          <a:xfrm>
            <a:off x="6200877" y="531765"/>
            <a:ext cx="3057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900" b="1" dirty="0">
                <a:solidFill>
                  <a:prstClr val="black"/>
                </a:solidFill>
              </a:rPr>
              <a:t>· </a:t>
            </a:r>
            <a:r>
              <a:rPr lang="en-US" sz="900" b="1" dirty="0">
                <a:solidFill>
                  <a:srgbClr val="000000"/>
                </a:solidFill>
              </a:rPr>
              <a:t>AAV or Goodpasture’s</a:t>
            </a:r>
            <a:r>
              <a:rPr lang="en-US" sz="900" dirty="0">
                <a:solidFill>
                  <a:srgbClr val="000000"/>
                </a:solidFill>
              </a:rPr>
              <a:t> cause </a:t>
            </a:r>
            <a:r>
              <a:rPr lang="en-US" sz="900" b="1" dirty="0">
                <a:solidFill>
                  <a:srgbClr val="000000"/>
                </a:solidFill>
              </a:rPr>
              <a:t>pulmonary </a:t>
            </a:r>
            <a:r>
              <a:rPr lang="en-US" sz="900" b="1" dirty="0" err="1">
                <a:solidFill>
                  <a:srgbClr val="000000"/>
                </a:solidFill>
              </a:rPr>
              <a:t>capillaritis</a:t>
            </a:r>
            <a:r>
              <a:rPr lang="en-US" sz="900" dirty="0">
                <a:solidFill>
                  <a:srgbClr val="000000"/>
                </a:solidFill>
              </a:rPr>
              <a:t> leading to </a:t>
            </a:r>
            <a:r>
              <a:rPr lang="en-US" sz="900" b="1" dirty="0">
                <a:solidFill>
                  <a:srgbClr val="000000"/>
                </a:solidFill>
                <a:hlinkClick r:id="rId14"/>
              </a:rPr>
              <a:t>diffuse alveolar hemorrhage </a:t>
            </a:r>
            <a:r>
              <a:rPr lang="en-US" sz="900" dirty="0">
                <a:solidFill>
                  <a:srgbClr val="000000"/>
                </a:solidFill>
              </a:rPr>
              <a:t>(DAH)</a:t>
            </a:r>
          </a:p>
          <a:p>
            <a:pPr lvl="0">
              <a:defRPr/>
            </a:pPr>
            <a:r>
              <a:rPr lang="en-US" sz="900" dirty="0">
                <a:solidFill>
                  <a:prstClr val="black"/>
                </a:solidFill>
              </a:rPr>
              <a:t>· </a:t>
            </a:r>
            <a:r>
              <a:rPr lang="en-US" sz="900" dirty="0">
                <a:solidFill>
                  <a:srgbClr val="000000"/>
                </a:solidFill>
              </a:rPr>
              <a:t>Diffuse ground glass or consolidative opacities with </a:t>
            </a:r>
            <a:r>
              <a:rPr lang="en-US" sz="900" dirty="0">
                <a:solidFill>
                  <a:srgbClr val="000000"/>
                </a:solidFill>
                <a:hlinkClick r:id="rId15"/>
              </a:rPr>
              <a:t>sparing or the lung periphery</a:t>
            </a:r>
            <a:r>
              <a:rPr lang="en-US" sz="900" dirty="0">
                <a:solidFill>
                  <a:srgbClr val="000000"/>
                </a:solidFill>
              </a:rPr>
              <a:t> is typically seen on chest CT.</a:t>
            </a:r>
            <a:endParaRPr lang="en-US" sz="9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900" b="1" dirty="0">
                <a:solidFill>
                  <a:prstClr val="black"/>
                </a:solidFill>
              </a:rPr>
              <a:t>· </a:t>
            </a:r>
            <a:r>
              <a:rPr lang="en-US" sz="900" dirty="0">
                <a:solidFill>
                  <a:srgbClr val="000000"/>
                </a:solidFill>
              </a:rPr>
              <a:t>BAL reveals </a:t>
            </a:r>
            <a:r>
              <a:rPr lang="en-US" sz="900" b="1" i="1" dirty="0">
                <a:solidFill>
                  <a:srgbClr val="000000"/>
                </a:solidFill>
              </a:rPr>
              <a:t>increasing blood return </a:t>
            </a:r>
            <a:r>
              <a:rPr lang="en-US" sz="900" dirty="0">
                <a:solidFill>
                  <a:srgbClr val="000000"/>
                </a:solidFill>
              </a:rPr>
              <a:t>in serial lavages and &gt;20% hemosiderin laden macrophages (diagnostic of DAH)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52BF081-0FB2-2543-B039-A376EC1B042B}"/>
              </a:ext>
            </a:extLst>
          </p:cNvPr>
          <p:cNvGrpSpPr/>
          <p:nvPr/>
        </p:nvGrpSpPr>
        <p:grpSpPr>
          <a:xfrm>
            <a:off x="4937624" y="5553961"/>
            <a:ext cx="1074640" cy="967695"/>
            <a:chOff x="6514471" y="5438633"/>
            <a:chExt cx="1074640" cy="967695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F34A83A-2753-9948-B1A5-81DA9A90A708}"/>
                </a:ext>
              </a:extLst>
            </p:cNvPr>
            <p:cNvSpPr/>
            <p:nvPr/>
          </p:nvSpPr>
          <p:spPr>
            <a:xfrm>
              <a:off x="6647455" y="5608194"/>
              <a:ext cx="798134" cy="798134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33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5F8F76BF-1F90-CA44-8461-AD7572479356}"/>
                </a:ext>
              </a:extLst>
            </p:cNvPr>
            <p:cNvSpPr/>
            <p:nvPr/>
          </p:nvSpPr>
          <p:spPr>
            <a:xfrm>
              <a:off x="6667820" y="5651466"/>
              <a:ext cx="761867" cy="727626"/>
            </a:xfrm>
            <a:custGeom>
              <a:avLst/>
              <a:gdLst>
                <a:gd name="connsiteX0" fmla="*/ 785786 w 1150822"/>
                <a:gd name="connsiteY0" fmla="*/ 1094964 h 1099100"/>
                <a:gd name="connsiteX1" fmla="*/ 986313 w 1150822"/>
                <a:gd name="connsiteY1" fmla="*/ 1010743 h 1099100"/>
                <a:gd name="connsiteX2" fmla="*/ 1146734 w 1150822"/>
                <a:gd name="connsiteY2" fmla="*/ 866364 h 1099100"/>
                <a:gd name="connsiteX3" fmla="*/ 1094597 w 1150822"/>
                <a:gd name="connsiteY3" fmla="*/ 629743 h 1099100"/>
                <a:gd name="connsiteX4" fmla="*/ 1002355 w 1150822"/>
                <a:gd name="connsiteY4" fmla="*/ 344995 h 1099100"/>
                <a:gd name="connsiteX5" fmla="*/ 882039 w 1150822"/>
                <a:gd name="connsiteY5" fmla="*/ 168532 h 1099100"/>
                <a:gd name="connsiteX6" fmla="*/ 809850 w 1150822"/>
                <a:gd name="connsiteY6" fmla="*/ 48216 h 1099100"/>
                <a:gd name="connsiteX7" fmla="*/ 677502 w 1150822"/>
                <a:gd name="connsiteY7" fmla="*/ 90 h 1099100"/>
                <a:gd name="connsiteX8" fmla="*/ 480986 w 1150822"/>
                <a:gd name="connsiteY8" fmla="*/ 36185 h 1099100"/>
                <a:gd name="connsiteX9" fmla="*/ 344629 w 1150822"/>
                <a:gd name="connsiteY9" fmla="*/ 36185 h 1099100"/>
                <a:gd name="connsiteX10" fmla="*/ 184207 w 1150822"/>
                <a:gd name="connsiteY10" fmla="*/ 144469 h 1099100"/>
                <a:gd name="connsiteX11" fmla="*/ 116029 w 1150822"/>
                <a:gd name="connsiteY11" fmla="*/ 288848 h 1099100"/>
                <a:gd name="connsiteX12" fmla="*/ 55871 w 1150822"/>
                <a:gd name="connsiteY12" fmla="*/ 441248 h 1099100"/>
                <a:gd name="connsiteX13" fmla="*/ 55871 w 1150822"/>
                <a:gd name="connsiteY13" fmla="*/ 537501 h 1099100"/>
                <a:gd name="connsiteX14" fmla="*/ 3734 w 1150822"/>
                <a:gd name="connsiteY14" fmla="*/ 653806 h 1099100"/>
                <a:gd name="connsiteX15" fmla="*/ 31807 w 1150822"/>
                <a:gd name="connsiteY15" fmla="*/ 725995 h 1099100"/>
                <a:gd name="connsiteX16" fmla="*/ 3734 w 1150822"/>
                <a:gd name="connsiteY16" fmla="*/ 842301 h 1099100"/>
                <a:gd name="connsiteX17" fmla="*/ 132071 w 1150822"/>
                <a:gd name="connsiteY17" fmla="*/ 950585 h 1099100"/>
                <a:gd name="connsiteX18" fmla="*/ 184207 w 1150822"/>
                <a:gd name="connsiteY18" fmla="*/ 1022774 h 1099100"/>
                <a:gd name="connsiteX19" fmla="*/ 368692 w 1150822"/>
                <a:gd name="connsiteY19" fmla="*/ 1062879 h 1099100"/>
                <a:gd name="connsiteX20" fmla="*/ 569218 w 1150822"/>
                <a:gd name="connsiteY20" fmla="*/ 1038816 h 1099100"/>
                <a:gd name="connsiteX21" fmla="*/ 673492 w 1150822"/>
                <a:gd name="connsiteY21" fmla="*/ 1082932 h 1099100"/>
                <a:gd name="connsiteX22" fmla="*/ 785786 w 1150822"/>
                <a:gd name="connsiteY22" fmla="*/ 1094964 h 109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822" h="1099100">
                  <a:moveTo>
                    <a:pt x="785786" y="1094964"/>
                  </a:moveTo>
                  <a:cubicBezTo>
                    <a:pt x="837923" y="1082933"/>
                    <a:pt x="926155" y="1048843"/>
                    <a:pt x="986313" y="1010743"/>
                  </a:cubicBezTo>
                  <a:cubicBezTo>
                    <a:pt x="1046471" y="972643"/>
                    <a:pt x="1128687" y="929864"/>
                    <a:pt x="1146734" y="866364"/>
                  </a:cubicBezTo>
                  <a:cubicBezTo>
                    <a:pt x="1164781" y="802864"/>
                    <a:pt x="1118660" y="716638"/>
                    <a:pt x="1094597" y="629743"/>
                  </a:cubicBezTo>
                  <a:cubicBezTo>
                    <a:pt x="1070534" y="542848"/>
                    <a:pt x="1037781" y="421863"/>
                    <a:pt x="1002355" y="344995"/>
                  </a:cubicBezTo>
                  <a:cubicBezTo>
                    <a:pt x="966929" y="268127"/>
                    <a:pt x="914123" y="217995"/>
                    <a:pt x="882039" y="168532"/>
                  </a:cubicBezTo>
                  <a:cubicBezTo>
                    <a:pt x="849955" y="119069"/>
                    <a:pt x="843940" y="76290"/>
                    <a:pt x="809850" y="48216"/>
                  </a:cubicBezTo>
                  <a:cubicBezTo>
                    <a:pt x="775760" y="20142"/>
                    <a:pt x="732313" y="2095"/>
                    <a:pt x="677502" y="90"/>
                  </a:cubicBezTo>
                  <a:cubicBezTo>
                    <a:pt x="622691" y="-1915"/>
                    <a:pt x="536465" y="30169"/>
                    <a:pt x="480986" y="36185"/>
                  </a:cubicBezTo>
                  <a:cubicBezTo>
                    <a:pt x="425507" y="42201"/>
                    <a:pt x="394092" y="18138"/>
                    <a:pt x="344629" y="36185"/>
                  </a:cubicBezTo>
                  <a:cubicBezTo>
                    <a:pt x="295166" y="54232"/>
                    <a:pt x="222307" y="102358"/>
                    <a:pt x="184207" y="144469"/>
                  </a:cubicBezTo>
                  <a:cubicBezTo>
                    <a:pt x="146107" y="186579"/>
                    <a:pt x="137418" y="239385"/>
                    <a:pt x="116029" y="288848"/>
                  </a:cubicBezTo>
                  <a:cubicBezTo>
                    <a:pt x="94640" y="338311"/>
                    <a:pt x="65897" y="399806"/>
                    <a:pt x="55871" y="441248"/>
                  </a:cubicBezTo>
                  <a:cubicBezTo>
                    <a:pt x="45845" y="482690"/>
                    <a:pt x="64560" y="502075"/>
                    <a:pt x="55871" y="537501"/>
                  </a:cubicBezTo>
                  <a:cubicBezTo>
                    <a:pt x="47182" y="572927"/>
                    <a:pt x="7745" y="622390"/>
                    <a:pt x="3734" y="653806"/>
                  </a:cubicBezTo>
                  <a:cubicBezTo>
                    <a:pt x="-277" y="685222"/>
                    <a:pt x="31807" y="694579"/>
                    <a:pt x="31807" y="725995"/>
                  </a:cubicBezTo>
                  <a:cubicBezTo>
                    <a:pt x="31807" y="757411"/>
                    <a:pt x="-12977" y="804869"/>
                    <a:pt x="3734" y="842301"/>
                  </a:cubicBezTo>
                  <a:cubicBezTo>
                    <a:pt x="20445" y="879733"/>
                    <a:pt x="101992" y="920506"/>
                    <a:pt x="132071" y="950585"/>
                  </a:cubicBezTo>
                  <a:cubicBezTo>
                    <a:pt x="162150" y="980664"/>
                    <a:pt x="144770" y="1004058"/>
                    <a:pt x="184207" y="1022774"/>
                  </a:cubicBezTo>
                  <a:cubicBezTo>
                    <a:pt x="223644" y="1041490"/>
                    <a:pt x="304524" y="1060205"/>
                    <a:pt x="368692" y="1062879"/>
                  </a:cubicBezTo>
                  <a:cubicBezTo>
                    <a:pt x="432860" y="1065553"/>
                    <a:pt x="518418" y="1035474"/>
                    <a:pt x="569218" y="1038816"/>
                  </a:cubicBezTo>
                  <a:cubicBezTo>
                    <a:pt x="620018" y="1042158"/>
                    <a:pt x="633387" y="1076248"/>
                    <a:pt x="673492" y="1082932"/>
                  </a:cubicBezTo>
                  <a:cubicBezTo>
                    <a:pt x="713597" y="1089616"/>
                    <a:pt x="733649" y="1106995"/>
                    <a:pt x="785786" y="1094964"/>
                  </a:cubicBezTo>
                  <a:close/>
                </a:path>
              </a:pathLst>
            </a:cu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C48B65D6-EFE7-EC43-AB2B-1909E7E5FDFD}"/>
                </a:ext>
              </a:extLst>
            </p:cNvPr>
            <p:cNvSpPr/>
            <p:nvPr/>
          </p:nvSpPr>
          <p:spPr>
            <a:xfrm rot="269058">
              <a:off x="6867193" y="5680469"/>
              <a:ext cx="529927" cy="714249"/>
            </a:xfrm>
            <a:custGeom>
              <a:avLst/>
              <a:gdLst>
                <a:gd name="connsiteX0" fmla="*/ 327606 w 529927"/>
                <a:gd name="connsiteY0" fmla="*/ 714249 h 714249"/>
                <a:gd name="connsiteX1" fmla="*/ 330261 w 529927"/>
                <a:gd name="connsiteY1" fmla="*/ 658492 h 714249"/>
                <a:gd name="connsiteX2" fmla="*/ 263885 w 529927"/>
                <a:gd name="connsiteY2" fmla="*/ 663803 h 714249"/>
                <a:gd name="connsiteX3" fmla="*/ 298400 w 529927"/>
                <a:gd name="connsiteY3" fmla="*/ 626631 h 714249"/>
                <a:gd name="connsiteX4" fmla="*/ 340881 w 529927"/>
                <a:gd name="connsiteY4" fmla="*/ 610701 h 714249"/>
                <a:gd name="connsiteX5" fmla="*/ 370086 w 529927"/>
                <a:gd name="connsiteY5" fmla="*/ 645217 h 714249"/>
                <a:gd name="connsiteX6" fmla="*/ 399292 w 529927"/>
                <a:gd name="connsiteY6" fmla="*/ 600081 h 714249"/>
                <a:gd name="connsiteX7" fmla="*/ 425842 w 529927"/>
                <a:gd name="connsiteY7" fmla="*/ 621321 h 714249"/>
                <a:gd name="connsiteX8" fmla="*/ 449738 w 529927"/>
                <a:gd name="connsiteY8" fmla="*/ 586806 h 714249"/>
                <a:gd name="connsiteX9" fmla="*/ 436463 w 529927"/>
                <a:gd name="connsiteY9" fmla="*/ 549635 h 714249"/>
                <a:gd name="connsiteX10" fmla="*/ 383362 w 529927"/>
                <a:gd name="connsiteY10" fmla="*/ 549635 h 714249"/>
                <a:gd name="connsiteX11" fmla="*/ 383362 w 529927"/>
                <a:gd name="connsiteY11" fmla="*/ 499189 h 714249"/>
                <a:gd name="connsiteX12" fmla="*/ 404602 w 529927"/>
                <a:gd name="connsiteY12" fmla="*/ 456709 h 714249"/>
                <a:gd name="connsiteX13" fmla="*/ 444428 w 529927"/>
                <a:gd name="connsiteY13" fmla="*/ 424848 h 714249"/>
                <a:gd name="connsiteX14" fmla="*/ 449738 w 529927"/>
                <a:gd name="connsiteY14" fmla="*/ 392987 h 714249"/>
                <a:gd name="connsiteX15" fmla="*/ 505494 w 529927"/>
                <a:gd name="connsiteY15" fmla="*/ 395642 h 714249"/>
                <a:gd name="connsiteX16" fmla="*/ 524080 w 529927"/>
                <a:gd name="connsiteY16" fmla="*/ 440778 h 714249"/>
                <a:gd name="connsiteX17" fmla="*/ 489564 w 529927"/>
                <a:gd name="connsiteY17" fmla="*/ 472639 h 714249"/>
                <a:gd name="connsiteX18" fmla="*/ 447083 w 529927"/>
                <a:gd name="connsiteY18" fmla="*/ 533705 h 714249"/>
                <a:gd name="connsiteX19" fmla="*/ 468324 w 529927"/>
                <a:gd name="connsiteY19" fmla="*/ 573531 h 714249"/>
                <a:gd name="connsiteX20" fmla="*/ 518769 w 529927"/>
                <a:gd name="connsiteY20" fmla="*/ 573531 h 714249"/>
                <a:gd name="connsiteX21" fmla="*/ 494874 w 529927"/>
                <a:gd name="connsiteY21" fmla="*/ 536360 h 714249"/>
                <a:gd name="connsiteX22" fmla="*/ 529390 w 529927"/>
                <a:gd name="connsiteY22" fmla="*/ 554945 h 714249"/>
                <a:gd name="connsiteX23" fmla="*/ 516114 w 529927"/>
                <a:gd name="connsiteY23" fmla="*/ 523085 h 714249"/>
                <a:gd name="connsiteX24" fmla="*/ 518769 w 529927"/>
                <a:gd name="connsiteY24" fmla="*/ 485914 h 714249"/>
                <a:gd name="connsiteX25" fmla="*/ 470978 w 529927"/>
                <a:gd name="connsiteY25" fmla="*/ 496534 h 714249"/>
                <a:gd name="connsiteX26" fmla="*/ 436463 w 529927"/>
                <a:gd name="connsiteY26" fmla="*/ 541670 h 714249"/>
                <a:gd name="connsiteX27" fmla="*/ 343536 w 529927"/>
                <a:gd name="connsiteY27" fmla="*/ 544325 h 714249"/>
                <a:gd name="connsiteX28" fmla="*/ 324951 w 529927"/>
                <a:gd name="connsiteY28" fmla="*/ 491224 h 714249"/>
                <a:gd name="connsiteX29" fmla="*/ 367432 w 529927"/>
                <a:gd name="connsiteY29" fmla="*/ 454053 h 714249"/>
                <a:gd name="connsiteX30" fmla="*/ 391327 w 529927"/>
                <a:gd name="connsiteY30" fmla="*/ 448743 h 714249"/>
                <a:gd name="connsiteX31" fmla="*/ 348846 w 529927"/>
                <a:gd name="connsiteY31" fmla="*/ 443433 h 714249"/>
                <a:gd name="connsiteX32" fmla="*/ 364776 w 529927"/>
                <a:gd name="connsiteY32" fmla="*/ 403607 h 714249"/>
                <a:gd name="connsiteX33" fmla="*/ 330261 w 529927"/>
                <a:gd name="connsiteY33" fmla="*/ 392987 h 714249"/>
                <a:gd name="connsiteX34" fmla="*/ 282470 w 529927"/>
                <a:gd name="connsiteY34" fmla="*/ 416883 h 714249"/>
                <a:gd name="connsiteX35" fmla="*/ 269195 w 529927"/>
                <a:gd name="connsiteY35" fmla="*/ 454053 h 714249"/>
                <a:gd name="connsiteX36" fmla="*/ 316986 w 529927"/>
                <a:gd name="connsiteY36" fmla="*/ 488569 h 714249"/>
                <a:gd name="connsiteX37" fmla="*/ 269195 w 529927"/>
                <a:gd name="connsiteY37" fmla="*/ 491224 h 714249"/>
                <a:gd name="connsiteX38" fmla="*/ 250610 w 529927"/>
                <a:gd name="connsiteY38" fmla="*/ 456709 h 714249"/>
                <a:gd name="connsiteX39" fmla="*/ 213439 w 529927"/>
                <a:gd name="connsiteY39" fmla="*/ 451398 h 714249"/>
                <a:gd name="connsiteX40" fmla="*/ 197508 w 529927"/>
                <a:gd name="connsiteY40" fmla="*/ 406263 h 714249"/>
                <a:gd name="connsiteX41" fmla="*/ 224059 w 529927"/>
                <a:gd name="connsiteY41" fmla="*/ 379712 h 714249"/>
                <a:gd name="connsiteX42" fmla="*/ 245300 w 529927"/>
                <a:gd name="connsiteY42" fmla="*/ 400952 h 714249"/>
                <a:gd name="connsiteX43" fmla="*/ 247954 w 529927"/>
                <a:gd name="connsiteY43" fmla="*/ 355817 h 714249"/>
                <a:gd name="connsiteX44" fmla="*/ 282470 w 529927"/>
                <a:gd name="connsiteY44" fmla="*/ 334576 h 714249"/>
                <a:gd name="connsiteX45" fmla="*/ 309020 w 529927"/>
                <a:gd name="connsiteY45" fmla="*/ 382367 h 714249"/>
                <a:gd name="connsiteX46" fmla="*/ 303710 w 529927"/>
                <a:gd name="connsiteY46" fmla="*/ 326611 h 714249"/>
                <a:gd name="connsiteX47" fmla="*/ 354156 w 529927"/>
                <a:gd name="connsiteY47" fmla="*/ 305371 h 714249"/>
                <a:gd name="connsiteX48" fmla="*/ 301056 w 529927"/>
                <a:gd name="connsiteY48" fmla="*/ 302716 h 714249"/>
                <a:gd name="connsiteX49" fmla="*/ 319641 w 529927"/>
                <a:gd name="connsiteY49" fmla="*/ 265545 h 714249"/>
                <a:gd name="connsiteX50" fmla="*/ 277160 w 529927"/>
                <a:gd name="connsiteY50" fmla="*/ 257580 h 714249"/>
                <a:gd name="connsiteX51" fmla="*/ 306366 w 529927"/>
                <a:gd name="connsiteY51" fmla="*/ 217754 h 714249"/>
                <a:gd name="connsiteX52" fmla="*/ 298400 w 529927"/>
                <a:gd name="connsiteY52" fmla="*/ 180583 h 714249"/>
                <a:gd name="connsiteX53" fmla="*/ 330261 w 529927"/>
                <a:gd name="connsiteY53" fmla="*/ 212444 h 714249"/>
                <a:gd name="connsiteX54" fmla="*/ 351502 w 529927"/>
                <a:gd name="connsiteY54" fmla="*/ 254925 h 714249"/>
                <a:gd name="connsiteX55" fmla="*/ 399292 w 529927"/>
                <a:gd name="connsiteY55" fmla="*/ 268200 h 714249"/>
                <a:gd name="connsiteX56" fmla="*/ 367432 w 529927"/>
                <a:gd name="connsiteY56" fmla="*/ 305371 h 714249"/>
                <a:gd name="connsiteX57" fmla="*/ 393982 w 529927"/>
                <a:gd name="connsiteY57" fmla="*/ 331921 h 714249"/>
                <a:gd name="connsiteX58" fmla="*/ 415222 w 529927"/>
                <a:gd name="connsiteY58" fmla="*/ 270855 h 714249"/>
                <a:gd name="connsiteX59" fmla="*/ 380707 w 529927"/>
                <a:gd name="connsiteY59" fmla="*/ 233684 h 714249"/>
                <a:gd name="connsiteX60" fmla="*/ 348846 w 529927"/>
                <a:gd name="connsiteY60" fmla="*/ 201824 h 714249"/>
                <a:gd name="connsiteX61" fmla="*/ 364776 w 529927"/>
                <a:gd name="connsiteY61" fmla="*/ 167308 h 714249"/>
                <a:gd name="connsiteX62" fmla="*/ 423188 w 529927"/>
                <a:gd name="connsiteY62" fmla="*/ 212444 h 714249"/>
                <a:gd name="connsiteX63" fmla="*/ 364776 w 529927"/>
                <a:gd name="connsiteY63" fmla="*/ 146068 h 714249"/>
                <a:gd name="connsiteX64" fmla="*/ 311676 w 529927"/>
                <a:gd name="connsiteY64" fmla="*/ 161998 h 714249"/>
                <a:gd name="connsiteX65" fmla="*/ 271850 w 529927"/>
                <a:gd name="connsiteY65" fmla="*/ 180583 h 714249"/>
                <a:gd name="connsiteX66" fmla="*/ 242644 w 529927"/>
                <a:gd name="connsiteY66" fmla="*/ 244304 h 714249"/>
                <a:gd name="connsiteX67" fmla="*/ 205474 w 529927"/>
                <a:gd name="connsiteY67" fmla="*/ 236339 h 714249"/>
                <a:gd name="connsiteX68" fmla="*/ 205474 w 529927"/>
                <a:gd name="connsiteY68" fmla="*/ 185893 h 714249"/>
                <a:gd name="connsiteX69" fmla="*/ 232024 w 529927"/>
                <a:gd name="connsiteY69" fmla="*/ 132792 h 714249"/>
                <a:gd name="connsiteX70" fmla="*/ 303710 w 529927"/>
                <a:gd name="connsiteY70" fmla="*/ 127482 h 714249"/>
                <a:gd name="connsiteX71" fmla="*/ 279815 w 529927"/>
                <a:gd name="connsiteY71" fmla="*/ 50486 h 714249"/>
                <a:gd name="connsiteX72" fmla="*/ 250610 w 529927"/>
                <a:gd name="connsiteY72" fmla="*/ 21280 h 714249"/>
                <a:gd name="connsiteX73" fmla="*/ 192198 w 529927"/>
                <a:gd name="connsiteY73" fmla="*/ 40 h 714249"/>
                <a:gd name="connsiteX74" fmla="*/ 178924 w 529927"/>
                <a:gd name="connsiteY74" fmla="*/ 26590 h 714249"/>
                <a:gd name="connsiteX75" fmla="*/ 133788 w 529927"/>
                <a:gd name="connsiteY75" fmla="*/ 26590 h 714249"/>
                <a:gd name="connsiteX76" fmla="*/ 155028 w 529927"/>
                <a:gd name="connsiteY76" fmla="*/ 53141 h 714249"/>
                <a:gd name="connsiteX77" fmla="*/ 152373 w 529927"/>
                <a:gd name="connsiteY77" fmla="*/ 85002 h 714249"/>
                <a:gd name="connsiteX78" fmla="*/ 197508 w 529927"/>
                <a:gd name="connsiteY78" fmla="*/ 74381 h 714249"/>
                <a:gd name="connsiteX79" fmla="*/ 181578 w 529927"/>
                <a:gd name="connsiteY79" fmla="*/ 111552 h 714249"/>
                <a:gd name="connsiteX80" fmla="*/ 237334 w 529927"/>
                <a:gd name="connsiteY80" fmla="*/ 108897 h 714249"/>
                <a:gd name="connsiteX81" fmla="*/ 210784 w 529927"/>
                <a:gd name="connsiteY81" fmla="*/ 140758 h 714249"/>
                <a:gd name="connsiteX82" fmla="*/ 184234 w 529927"/>
                <a:gd name="connsiteY82" fmla="*/ 172618 h 714249"/>
                <a:gd name="connsiteX83" fmla="*/ 165648 w 529927"/>
                <a:gd name="connsiteY83" fmla="*/ 199168 h 714249"/>
                <a:gd name="connsiteX84" fmla="*/ 194854 w 529927"/>
                <a:gd name="connsiteY84" fmla="*/ 246960 h 714249"/>
                <a:gd name="connsiteX85" fmla="*/ 194854 w 529927"/>
                <a:gd name="connsiteY85" fmla="*/ 281475 h 714249"/>
                <a:gd name="connsiteX86" fmla="*/ 144408 w 529927"/>
                <a:gd name="connsiteY86" fmla="*/ 297405 h 714249"/>
                <a:gd name="connsiteX87" fmla="*/ 101927 w 529927"/>
                <a:gd name="connsiteY87" fmla="*/ 286785 h 714249"/>
                <a:gd name="connsiteX88" fmla="*/ 67411 w 529927"/>
                <a:gd name="connsiteY88" fmla="*/ 257580 h 714249"/>
                <a:gd name="connsiteX89" fmla="*/ 93962 w 529927"/>
                <a:gd name="connsiteY89" fmla="*/ 238994 h 714249"/>
                <a:gd name="connsiteX90" fmla="*/ 115202 w 529927"/>
                <a:gd name="connsiteY90" fmla="*/ 207134 h 714249"/>
                <a:gd name="connsiteX91" fmla="*/ 139098 w 529927"/>
                <a:gd name="connsiteY91" fmla="*/ 238994 h 714249"/>
                <a:gd name="connsiteX92" fmla="*/ 155028 w 529927"/>
                <a:gd name="connsiteY92" fmla="*/ 193858 h 714249"/>
                <a:gd name="connsiteX93" fmla="*/ 181578 w 529927"/>
                <a:gd name="connsiteY93" fmla="*/ 185893 h 714249"/>
                <a:gd name="connsiteX94" fmla="*/ 168303 w 529927"/>
                <a:gd name="connsiteY94" fmla="*/ 148722 h 714249"/>
                <a:gd name="connsiteX95" fmla="*/ 197508 w 529927"/>
                <a:gd name="connsiteY95" fmla="*/ 130137 h 714249"/>
                <a:gd name="connsiteX96" fmla="*/ 155028 w 529927"/>
                <a:gd name="connsiteY96" fmla="*/ 100932 h 714249"/>
                <a:gd name="connsiteX97" fmla="*/ 115202 w 529927"/>
                <a:gd name="connsiteY97" fmla="*/ 138102 h 714249"/>
                <a:gd name="connsiteX98" fmla="*/ 128478 w 529927"/>
                <a:gd name="connsiteY98" fmla="*/ 156688 h 714249"/>
                <a:gd name="connsiteX99" fmla="*/ 109892 w 529927"/>
                <a:gd name="connsiteY99" fmla="*/ 188548 h 714249"/>
                <a:gd name="connsiteX100" fmla="*/ 131132 w 529927"/>
                <a:gd name="connsiteY100" fmla="*/ 212444 h 714249"/>
                <a:gd name="connsiteX101" fmla="*/ 80686 w 529927"/>
                <a:gd name="connsiteY101" fmla="*/ 215099 h 714249"/>
                <a:gd name="connsiteX102" fmla="*/ 43516 w 529927"/>
                <a:gd name="connsiteY102" fmla="*/ 164653 h 714249"/>
                <a:gd name="connsiteX103" fmla="*/ 115202 w 529927"/>
                <a:gd name="connsiteY103" fmla="*/ 167308 h 714249"/>
                <a:gd name="connsiteX104" fmla="*/ 72721 w 529927"/>
                <a:gd name="connsiteY104" fmla="*/ 130137 h 714249"/>
                <a:gd name="connsiteX105" fmla="*/ 16965 w 529927"/>
                <a:gd name="connsiteY105" fmla="*/ 116862 h 714249"/>
                <a:gd name="connsiteX106" fmla="*/ 1035 w 529927"/>
                <a:gd name="connsiteY106" fmla="*/ 50486 h 714249"/>
                <a:gd name="connsiteX107" fmla="*/ 40861 w 529927"/>
                <a:gd name="connsiteY107" fmla="*/ 58451 h 714249"/>
                <a:gd name="connsiteX108" fmla="*/ 75376 w 529927"/>
                <a:gd name="connsiteY108" fmla="*/ 87656 h 714249"/>
                <a:gd name="connsiteX109" fmla="*/ 78032 w 529927"/>
                <a:gd name="connsiteY109" fmla="*/ 34556 h 714249"/>
                <a:gd name="connsiteX110" fmla="*/ 117857 w 529927"/>
                <a:gd name="connsiteY110" fmla="*/ 45176 h 714249"/>
                <a:gd name="connsiteX111" fmla="*/ 125822 w 529927"/>
                <a:gd name="connsiteY111" fmla="*/ 95622 h 714249"/>
                <a:gd name="connsiteX112" fmla="*/ 93962 w 529927"/>
                <a:gd name="connsiteY112" fmla="*/ 95622 h 714249"/>
                <a:gd name="connsiteX113" fmla="*/ 149718 w 529927"/>
                <a:gd name="connsiteY113" fmla="*/ 122172 h 714249"/>
                <a:gd name="connsiteX114" fmla="*/ 149718 w 529927"/>
                <a:gd name="connsiteY114" fmla="*/ 79692 h 714249"/>
                <a:gd name="connsiteX115" fmla="*/ 131132 w 529927"/>
                <a:gd name="connsiteY115" fmla="*/ 15970 h 714249"/>
                <a:gd name="connsiteX116" fmla="*/ 178924 w 529927"/>
                <a:gd name="connsiteY116" fmla="*/ 13315 h 714249"/>
                <a:gd name="connsiteX117" fmla="*/ 213439 w 529927"/>
                <a:gd name="connsiteY117" fmla="*/ 10660 h 714249"/>
                <a:gd name="connsiteX118" fmla="*/ 216094 w 529927"/>
                <a:gd name="connsiteY118" fmla="*/ 61106 h 714249"/>
                <a:gd name="connsiteX119" fmla="*/ 253264 w 529927"/>
                <a:gd name="connsiteY119" fmla="*/ 18625 h 71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927" h="714249" extrusionOk="0">
                  <a:moveTo>
                    <a:pt x="327606" y="714249"/>
                  </a:moveTo>
                  <a:cubicBezTo>
                    <a:pt x="333774" y="690285"/>
                    <a:pt x="340021" y="667223"/>
                    <a:pt x="330261" y="658492"/>
                  </a:cubicBezTo>
                  <a:cubicBezTo>
                    <a:pt x="321538" y="650484"/>
                    <a:pt x="268650" y="669130"/>
                    <a:pt x="263885" y="663803"/>
                  </a:cubicBezTo>
                  <a:cubicBezTo>
                    <a:pt x="257476" y="659565"/>
                    <a:pt x="284929" y="639013"/>
                    <a:pt x="298400" y="626631"/>
                  </a:cubicBezTo>
                  <a:cubicBezTo>
                    <a:pt x="309129" y="616631"/>
                    <a:pt x="329521" y="607884"/>
                    <a:pt x="340881" y="610701"/>
                  </a:cubicBezTo>
                  <a:cubicBezTo>
                    <a:pt x="355123" y="614071"/>
                    <a:pt x="361521" y="644578"/>
                    <a:pt x="370086" y="645217"/>
                  </a:cubicBezTo>
                  <a:cubicBezTo>
                    <a:pt x="377370" y="643072"/>
                    <a:pt x="388593" y="605388"/>
                    <a:pt x="399292" y="600081"/>
                  </a:cubicBezTo>
                  <a:cubicBezTo>
                    <a:pt x="408516" y="595436"/>
                    <a:pt x="415954" y="625593"/>
                    <a:pt x="425842" y="621321"/>
                  </a:cubicBezTo>
                  <a:cubicBezTo>
                    <a:pt x="437269" y="620799"/>
                    <a:pt x="449574" y="599139"/>
                    <a:pt x="449738" y="586806"/>
                  </a:cubicBezTo>
                  <a:cubicBezTo>
                    <a:pt x="450630" y="574716"/>
                    <a:pt x="449958" y="557819"/>
                    <a:pt x="436463" y="549635"/>
                  </a:cubicBezTo>
                  <a:cubicBezTo>
                    <a:pt x="427179" y="546087"/>
                    <a:pt x="392296" y="558916"/>
                    <a:pt x="383362" y="549635"/>
                  </a:cubicBezTo>
                  <a:cubicBezTo>
                    <a:pt x="376926" y="544946"/>
                    <a:pt x="382305" y="517718"/>
                    <a:pt x="383362" y="499189"/>
                  </a:cubicBezTo>
                  <a:cubicBezTo>
                    <a:pt x="389251" y="481644"/>
                    <a:pt x="394872" y="466993"/>
                    <a:pt x="404602" y="456709"/>
                  </a:cubicBezTo>
                  <a:cubicBezTo>
                    <a:pt x="412208" y="444740"/>
                    <a:pt x="435360" y="434402"/>
                    <a:pt x="444428" y="424848"/>
                  </a:cubicBezTo>
                  <a:cubicBezTo>
                    <a:pt x="449459" y="414051"/>
                    <a:pt x="439393" y="397514"/>
                    <a:pt x="449738" y="392987"/>
                  </a:cubicBezTo>
                  <a:cubicBezTo>
                    <a:pt x="460162" y="384792"/>
                    <a:pt x="491509" y="388608"/>
                    <a:pt x="505494" y="395642"/>
                  </a:cubicBezTo>
                  <a:cubicBezTo>
                    <a:pt x="516950" y="405276"/>
                    <a:pt x="529506" y="430005"/>
                    <a:pt x="524080" y="440778"/>
                  </a:cubicBezTo>
                  <a:cubicBezTo>
                    <a:pt x="521369" y="454933"/>
                    <a:pt x="504161" y="456104"/>
                    <a:pt x="489564" y="472639"/>
                  </a:cubicBezTo>
                  <a:cubicBezTo>
                    <a:pt x="476362" y="488713"/>
                    <a:pt x="447626" y="517050"/>
                    <a:pt x="447083" y="533705"/>
                  </a:cubicBezTo>
                  <a:cubicBezTo>
                    <a:pt x="445364" y="554123"/>
                    <a:pt x="455119" y="567556"/>
                    <a:pt x="468324" y="573531"/>
                  </a:cubicBezTo>
                  <a:cubicBezTo>
                    <a:pt x="480488" y="578930"/>
                    <a:pt x="512858" y="579642"/>
                    <a:pt x="518769" y="573531"/>
                  </a:cubicBezTo>
                  <a:cubicBezTo>
                    <a:pt x="523673" y="567749"/>
                    <a:pt x="493049" y="539623"/>
                    <a:pt x="494874" y="536360"/>
                  </a:cubicBezTo>
                  <a:cubicBezTo>
                    <a:pt x="496242" y="534069"/>
                    <a:pt x="525420" y="556587"/>
                    <a:pt x="529390" y="554945"/>
                  </a:cubicBezTo>
                  <a:cubicBezTo>
                    <a:pt x="536068" y="553717"/>
                    <a:pt x="517799" y="532817"/>
                    <a:pt x="516114" y="523085"/>
                  </a:cubicBezTo>
                  <a:cubicBezTo>
                    <a:pt x="515027" y="512010"/>
                    <a:pt x="524408" y="490752"/>
                    <a:pt x="518769" y="485914"/>
                  </a:cubicBezTo>
                  <a:cubicBezTo>
                    <a:pt x="510945" y="482432"/>
                    <a:pt x="484500" y="486625"/>
                    <a:pt x="470978" y="496534"/>
                  </a:cubicBezTo>
                  <a:cubicBezTo>
                    <a:pt x="462391" y="501974"/>
                    <a:pt x="459188" y="531127"/>
                    <a:pt x="436463" y="541670"/>
                  </a:cubicBezTo>
                  <a:cubicBezTo>
                    <a:pt x="409801" y="547556"/>
                    <a:pt x="364600" y="550296"/>
                    <a:pt x="343536" y="544325"/>
                  </a:cubicBezTo>
                  <a:cubicBezTo>
                    <a:pt x="324507" y="536166"/>
                    <a:pt x="321915" y="508835"/>
                    <a:pt x="324951" y="491224"/>
                  </a:cubicBezTo>
                  <a:cubicBezTo>
                    <a:pt x="331814" y="475607"/>
                    <a:pt x="355876" y="462978"/>
                    <a:pt x="367432" y="454053"/>
                  </a:cubicBezTo>
                  <a:cubicBezTo>
                    <a:pt x="379265" y="447194"/>
                    <a:pt x="394142" y="449593"/>
                    <a:pt x="391327" y="448743"/>
                  </a:cubicBezTo>
                  <a:cubicBezTo>
                    <a:pt x="388973" y="446997"/>
                    <a:pt x="353522" y="451216"/>
                    <a:pt x="348846" y="443433"/>
                  </a:cubicBezTo>
                  <a:cubicBezTo>
                    <a:pt x="344965" y="436432"/>
                    <a:pt x="368015" y="412360"/>
                    <a:pt x="364776" y="403607"/>
                  </a:cubicBezTo>
                  <a:cubicBezTo>
                    <a:pt x="362319" y="395833"/>
                    <a:pt x="343029" y="389505"/>
                    <a:pt x="330261" y="392987"/>
                  </a:cubicBezTo>
                  <a:cubicBezTo>
                    <a:pt x="314826" y="396906"/>
                    <a:pt x="295938" y="407443"/>
                    <a:pt x="282470" y="416883"/>
                  </a:cubicBezTo>
                  <a:cubicBezTo>
                    <a:pt x="274543" y="424658"/>
                    <a:pt x="263011" y="441336"/>
                    <a:pt x="269195" y="454053"/>
                  </a:cubicBezTo>
                  <a:cubicBezTo>
                    <a:pt x="274033" y="466426"/>
                    <a:pt x="317017" y="482839"/>
                    <a:pt x="316986" y="488569"/>
                  </a:cubicBezTo>
                  <a:cubicBezTo>
                    <a:pt x="316757" y="494502"/>
                    <a:pt x="281661" y="495015"/>
                    <a:pt x="269195" y="491224"/>
                  </a:cubicBezTo>
                  <a:cubicBezTo>
                    <a:pt x="258646" y="486545"/>
                    <a:pt x="261934" y="463694"/>
                    <a:pt x="250610" y="456709"/>
                  </a:cubicBezTo>
                  <a:cubicBezTo>
                    <a:pt x="238890" y="450959"/>
                    <a:pt x="222242" y="458185"/>
                    <a:pt x="213439" y="451398"/>
                  </a:cubicBezTo>
                  <a:cubicBezTo>
                    <a:pt x="204798" y="440878"/>
                    <a:pt x="196037" y="417327"/>
                    <a:pt x="197508" y="406263"/>
                  </a:cubicBezTo>
                  <a:cubicBezTo>
                    <a:pt x="197581" y="394448"/>
                    <a:pt x="216957" y="379252"/>
                    <a:pt x="224059" y="379712"/>
                  </a:cubicBezTo>
                  <a:cubicBezTo>
                    <a:pt x="232410" y="378523"/>
                    <a:pt x="242072" y="404876"/>
                    <a:pt x="245300" y="400952"/>
                  </a:cubicBezTo>
                  <a:cubicBezTo>
                    <a:pt x="249895" y="394598"/>
                    <a:pt x="242249" y="365037"/>
                    <a:pt x="247954" y="355817"/>
                  </a:cubicBezTo>
                  <a:cubicBezTo>
                    <a:pt x="253755" y="346715"/>
                    <a:pt x="271651" y="329465"/>
                    <a:pt x="282470" y="334576"/>
                  </a:cubicBezTo>
                  <a:cubicBezTo>
                    <a:pt x="293214" y="339457"/>
                    <a:pt x="304627" y="383934"/>
                    <a:pt x="309020" y="382367"/>
                  </a:cubicBezTo>
                  <a:cubicBezTo>
                    <a:pt x="311747" y="381325"/>
                    <a:pt x="296160" y="338046"/>
                    <a:pt x="303710" y="326611"/>
                  </a:cubicBezTo>
                  <a:cubicBezTo>
                    <a:pt x="310267" y="314137"/>
                    <a:pt x="354535" y="310307"/>
                    <a:pt x="354156" y="305371"/>
                  </a:cubicBezTo>
                  <a:cubicBezTo>
                    <a:pt x="353422" y="301132"/>
                    <a:pt x="308414" y="309499"/>
                    <a:pt x="301056" y="302716"/>
                  </a:cubicBezTo>
                  <a:cubicBezTo>
                    <a:pt x="294608" y="296012"/>
                    <a:pt x="322208" y="273688"/>
                    <a:pt x="319641" y="265545"/>
                  </a:cubicBezTo>
                  <a:cubicBezTo>
                    <a:pt x="314253" y="256387"/>
                    <a:pt x="279560" y="263177"/>
                    <a:pt x="277160" y="257580"/>
                  </a:cubicBezTo>
                  <a:cubicBezTo>
                    <a:pt x="273510" y="251702"/>
                    <a:pt x="302129" y="232326"/>
                    <a:pt x="306366" y="217754"/>
                  </a:cubicBezTo>
                  <a:cubicBezTo>
                    <a:pt x="309652" y="204982"/>
                    <a:pt x="294719" y="182295"/>
                    <a:pt x="298400" y="180583"/>
                  </a:cubicBezTo>
                  <a:cubicBezTo>
                    <a:pt x="301034" y="179464"/>
                    <a:pt x="321248" y="195820"/>
                    <a:pt x="330261" y="212444"/>
                  </a:cubicBezTo>
                  <a:cubicBezTo>
                    <a:pt x="340893" y="221423"/>
                    <a:pt x="340812" y="244783"/>
                    <a:pt x="351502" y="254925"/>
                  </a:cubicBezTo>
                  <a:cubicBezTo>
                    <a:pt x="363611" y="263802"/>
                    <a:pt x="396922" y="259551"/>
                    <a:pt x="399292" y="268200"/>
                  </a:cubicBezTo>
                  <a:cubicBezTo>
                    <a:pt x="402002" y="276919"/>
                    <a:pt x="368906" y="294200"/>
                    <a:pt x="367432" y="305371"/>
                  </a:cubicBezTo>
                  <a:cubicBezTo>
                    <a:pt x="366789" y="316006"/>
                    <a:pt x="385890" y="336095"/>
                    <a:pt x="393982" y="331921"/>
                  </a:cubicBezTo>
                  <a:cubicBezTo>
                    <a:pt x="399034" y="326489"/>
                    <a:pt x="418595" y="288642"/>
                    <a:pt x="415222" y="270855"/>
                  </a:cubicBezTo>
                  <a:cubicBezTo>
                    <a:pt x="412820" y="254945"/>
                    <a:pt x="395141" y="244005"/>
                    <a:pt x="380707" y="233684"/>
                  </a:cubicBezTo>
                  <a:cubicBezTo>
                    <a:pt x="369982" y="221369"/>
                    <a:pt x="353006" y="213550"/>
                    <a:pt x="348846" y="201824"/>
                  </a:cubicBezTo>
                  <a:cubicBezTo>
                    <a:pt x="346993" y="189502"/>
                    <a:pt x="355580" y="164473"/>
                    <a:pt x="364776" y="167308"/>
                  </a:cubicBezTo>
                  <a:cubicBezTo>
                    <a:pt x="377391" y="169118"/>
                    <a:pt x="423222" y="216413"/>
                    <a:pt x="423188" y="212444"/>
                  </a:cubicBezTo>
                  <a:cubicBezTo>
                    <a:pt x="419946" y="207686"/>
                    <a:pt x="384222" y="154418"/>
                    <a:pt x="364776" y="146068"/>
                  </a:cubicBezTo>
                  <a:cubicBezTo>
                    <a:pt x="346117" y="134491"/>
                    <a:pt x="327542" y="155971"/>
                    <a:pt x="311676" y="161998"/>
                  </a:cubicBezTo>
                  <a:cubicBezTo>
                    <a:pt x="296674" y="168728"/>
                    <a:pt x="285184" y="166826"/>
                    <a:pt x="271850" y="180583"/>
                  </a:cubicBezTo>
                  <a:cubicBezTo>
                    <a:pt x="261369" y="193251"/>
                    <a:pt x="253983" y="234364"/>
                    <a:pt x="242644" y="244304"/>
                  </a:cubicBezTo>
                  <a:cubicBezTo>
                    <a:pt x="232041" y="253805"/>
                    <a:pt x="212867" y="245037"/>
                    <a:pt x="205474" y="236339"/>
                  </a:cubicBezTo>
                  <a:cubicBezTo>
                    <a:pt x="202474" y="227728"/>
                    <a:pt x="201656" y="199546"/>
                    <a:pt x="205474" y="185893"/>
                  </a:cubicBezTo>
                  <a:cubicBezTo>
                    <a:pt x="208993" y="166636"/>
                    <a:pt x="215923" y="144562"/>
                    <a:pt x="232024" y="132792"/>
                  </a:cubicBezTo>
                  <a:cubicBezTo>
                    <a:pt x="244204" y="122053"/>
                    <a:pt x="295687" y="139632"/>
                    <a:pt x="303710" y="127482"/>
                  </a:cubicBezTo>
                  <a:cubicBezTo>
                    <a:pt x="309040" y="111478"/>
                    <a:pt x="285756" y="71611"/>
                    <a:pt x="279815" y="50486"/>
                  </a:cubicBezTo>
                  <a:cubicBezTo>
                    <a:pt x="272352" y="33616"/>
                    <a:pt x="266162" y="29551"/>
                    <a:pt x="250610" y="21280"/>
                  </a:cubicBezTo>
                  <a:cubicBezTo>
                    <a:pt x="238584" y="13989"/>
                    <a:pt x="205832" y="244"/>
                    <a:pt x="192198" y="40"/>
                  </a:cubicBezTo>
                  <a:cubicBezTo>
                    <a:pt x="179510" y="3163"/>
                    <a:pt x="189325" y="21784"/>
                    <a:pt x="178924" y="26590"/>
                  </a:cubicBezTo>
                  <a:cubicBezTo>
                    <a:pt x="168306" y="30601"/>
                    <a:pt x="137472" y="21692"/>
                    <a:pt x="133788" y="26590"/>
                  </a:cubicBezTo>
                  <a:cubicBezTo>
                    <a:pt x="129532" y="33029"/>
                    <a:pt x="153661" y="44845"/>
                    <a:pt x="155028" y="53141"/>
                  </a:cubicBezTo>
                  <a:cubicBezTo>
                    <a:pt x="158572" y="60934"/>
                    <a:pt x="146017" y="80157"/>
                    <a:pt x="152373" y="85002"/>
                  </a:cubicBezTo>
                  <a:cubicBezTo>
                    <a:pt x="160155" y="88702"/>
                    <a:pt x="191884" y="70416"/>
                    <a:pt x="197508" y="74381"/>
                  </a:cubicBezTo>
                  <a:cubicBezTo>
                    <a:pt x="201807" y="79813"/>
                    <a:pt x="176132" y="106018"/>
                    <a:pt x="181578" y="111552"/>
                  </a:cubicBezTo>
                  <a:cubicBezTo>
                    <a:pt x="189862" y="116512"/>
                    <a:pt x="231679" y="102880"/>
                    <a:pt x="237334" y="108897"/>
                  </a:cubicBezTo>
                  <a:cubicBezTo>
                    <a:pt x="242202" y="113766"/>
                    <a:pt x="210784" y="140758"/>
                    <a:pt x="210784" y="140758"/>
                  </a:cubicBezTo>
                  <a:cubicBezTo>
                    <a:pt x="198963" y="151768"/>
                    <a:pt x="192038" y="166281"/>
                    <a:pt x="184234" y="172618"/>
                  </a:cubicBezTo>
                  <a:cubicBezTo>
                    <a:pt x="173785" y="182868"/>
                    <a:pt x="163537" y="188188"/>
                    <a:pt x="165648" y="199168"/>
                  </a:cubicBezTo>
                  <a:cubicBezTo>
                    <a:pt x="164124" y="210776"/>
                    <a:pt x="189521" y="233505"/>
                    <a:pt x="194854" y="246960"/>
                  </a:cubicBezTo>
                  <a:cubicBezTo>
                    <a:pt x="199852" y="260239"/>
                    <a:pt x="202374" y="272546"/>
                    <a:pt x="194854" y="281475"/>
                  </a:cubicBezTo>
                  <a:cubicBezTo>
                    <a:pt x="186907" y="291890"/>
                    <a:pt x="161144" y="299955"/>
                    <a:pt x="144408" y="297405"/>
                  </a:cubicBezTo>
                  <a:cubicBezTo>
                    <a:pt x="130389" y="297567"/>
                    <a:pt x="114658" y="294539"/>
                    <a:pt x="101927" y="286785"/>
                  </a:cubicBezTo>
                  <a:cubicBezTo>
                    <a:pt x="89811" y="281164"/>
                    <a:pt x="69911" y="264393"/>
                    <a:pt x="67411" y="257580"/>
                  </a:cubicBezTo>
                  <a:cubicBezTo>
                    <a:pt x="64591" y="250152"/>
                    <a:pt x="87862" y="247789"/>
                    <a:pt x="93962" y="238994"/>
                  </a:cubicBezTo>
                  <a:cubicBezTo>
                    <a:pt x="103120" y="231429"/>
                    <a:pt x="108909" y="206111"/>
                    <a:pt x="115202" y="207134"/>
                  </a:cubicBezTo>
                  <a:cubicBezTo>
                    <a:pt x="122795" y="207296"/>
                    <a:pt x="132880" y="241271"/>
                    <a:pt x="139098" y="238994"/>
                  </a:cubicBezTo>
                  <a:cubicBezTo>
                    <a:pt x="147984" y="238187"/>
                    <a:pt x="149449" y="201604"/>
                    <a:pt x="155028" y="193858"/>
                  </a:cubicBezTo>
                  <a:cubicBezTo>
                    <a:pt x="164066" y="184905"/>
                    <a:pt x="180133" y="191587"/>
                    <a:pt x="181578" y="185893"/>
                  </a:cubicBezTo>
                  <a:cubicBezTo>
                    <a:pt x="185929" y="177182"/>
                    <a:pt x="165844" y="160838"/>
                    <a:pt x="168303" y="148722"/>
                  </a:cubicBezTo>
                  <a:cubicBezTo>
                    <a:pt x="173291" y="139137"/>
                    <a:pt x="200443" y="136923"/>
                    <a:pt x="197508" y="130137"/>
                  </a:cubicBezTo>
                  <a:cubicBezTo>
                    <a:pt x="194783" y="120338"/>
                    <a:pt x="167995" y="98447"/>
                    <a:pt x="155028" y="100932"/>
                  </a:cubicBezTo>
                  <a:cubicBezTo>
                    <a:pt x="144390" y="102289"/>
                    <a:pt x="121424" y="126855"/>
                    <a:pt x="115202" y="138102"/>
                  </a:cubicBezTo>
                  <a:cubicBezTo>
                    <a:pt x="109423" y="147731"/>
                    <a:pt x="128221" y="147860"/>
                    <a:pt x="128478" y="156688"/>
                  </a:cubicBezTo>
                  <a:cubicBezTo>
                    <a:pt x="127456" y="164623"/>
                    <a:pt x="110154" y="180499"/>
                    <a:pt x="109892" y="188548"/>
                  </a:cubicBezTo>
                  <a:cubicBezTo>
                    <a:pt x="110128" y="198041"/>
                    <a:pt x="135936" y="208806"/>
                    <a:pt x="131132" y="212444"/>
                  </a:cubicBezTo>
                  <a:cubicBezTo>
                    <a:pt x="121670" y="216170"/>
                    <a:pt x="95478" y="218613"/>
                    <a:pt x="80686" y="215099"/>
                  </a:cubicBezTo>
                  <a:cubicBezTo>
                    <a:pt x="64305" y="208602"/>
                    <a:pt x="35222" y="173946"/>
                    <a:pt x="43516" y="164653"/>
                  </a:cubicBezTo>
                  <a:cubicBezTo>
                    <a:pt x="49637" y="157699"/>
                    <a:pt x="110815" y="172881"/>
                    <a:pt x="115202" y="167308"/>
                  </a:cubicBezTo>
                  <a:cubicBezTo>
                    <a:pt x="122758" y="158657"/>
                    <a:pt x="93049" y="137999"/>
                    <a:pt x="72721" y="130137"/>
                  </a:cubicBezTo>
                  <a:cubicBezTo>
                    <a:pt x="56100" y="122936"/>
                    <a:pt x="31307" y="130633"/>
                    <a:pt x="16965" y="116862"/>
                  </a:cubicBezTo>
                  <a:cubicBezTo>
                    <a:pt x="4507" y="103604"/>
                    <a:pt x="-3354" y="59950"/>
                    <a:pt x="1035" y="50486"/>
                  </a:cubicBezTo>
                  <a:cubicBezTo>
                    <a:pt x="8298" y="39446"/>
                    <a:pt x="28436" y="50739"/>
                    <a:pt x="40861" y="58451"/>
                  </a:cubicBezTo>
                  <a:cubicBezTo>
                    <a:pt x="53632" y="64773"/>
                    <a:pt x="69420" y="91602"/>
                    <a:pt x="75376" y="87656"/>
                  </a:cubicBezTo>
                  <a:cubicBezTo>
                    <a:pt x="81136" y="85658"/>
                    <a:pt x="70553" y="41844"/>
                    <a:pt x="78032" y="34556"/>
                  </a:cubicBezTo>
                  <a:cubicBezTo>
                    <a:pt x="83652" y="23946"/>
                    <a:pt x="110837" y="34038"/>
                    <a:pt x="117857" y="45176"/>
                  </a:cubicBezTo>
                  <a:cubicBezTo>
                    <a:pt x="125321" y="54958"/>
                    <a:pt x="130134" y="87159"/>
                    <a:pt x="125822" y="95622"/>
                  </a:cubicBezTo>
                  <a:cubicBezTo>
                    <a:pt x="122701" y="102964"/>
                    <a:pt x="90485" y="89513"/>
                    <a:pt x="93962" y="95622"/>
                  </a:cubicBezTo>
                  <a:cubicBezTo>
                    <a:pt x="98194" y="99766"/>
                    <a:pt x="139099" y="124363"/>
                    <a:pt x="149718" y="122172"/>
                  </a:cubicBezTo>
                  <a:cubicBezTo>
                    <a:pt x="155078" y="116040"/>
                    <a:pt x="154235" y="96919"/>
                    <a:pt x="149718" y="79692"/>
                  </a:cubicBezTo>
                  <a:cubicBezTo>
                    <a:pt x="150001" y="62909"/>
                    <a:pt x="126346" y="27779"/>
                    <a:pt x="131132" y="15970"/>
                  </a:cubicBezTo>
                  <a:cubicBezTo>
                    <a:pt x="136315" y="8207"/>
                    <a:pt x="167479" y="11875"/>
                    <a:pt x="178924" y="13315"/>
                  </a:cubicBezTo>
                  <a:cubicBezTo>
                    <a:pt x="190514" y="13919"/>
                    <a:pt x="205281" y="2510"/>
                    <a:pt x="213439" y="10660"/>
                  </a:cubicBezTo>
                  <a:cubicBezTo>
                    <a:pt x="219933" y="18949"/>
                    <a:pt x="211386" y="59610"/>
                    <a:pt x="216094" y="61106"/>
                  </a:cubicBezTo>
                  <a:cubicBezTo>
                    <a:pt x="222672" y="60799"/>
                    <a:pt x="232675" y="46468"/>
                    <a:pt x="253264" y="18625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494859 w 800470"/>
                        <a:gd name="connsiteY0" fmla="*/ 1078893 h 1078893"/>
                        <a:gd name="connsiteX1" fmla="*/ 498870 w 800470"/>
                        <a:gd name="connsiteY1" fmla="*/ 994672 h 1078893"/>
                        <a:gd name="connsiteX2" fmla="*/ 398606 w 800470"/>
                        <a:gd name="connsiteY2" fmla="*/ 1002693 h 1078893"/>
                        <a:gd name="connsiteX3" fmla="*/ 450743 w 800470"/>
                        <a:gd name="connsiteY3" fmla="*/ 946545 h 1078893"/>
                        <a:gd name="connsiteX4" fmla="*/ 514912 w 800470"/>
                        <a:gd name="connsiteY4" fmla="*/ 922482 h 1078893"/>
                        <a:gd name="connsiteX5" fmla="*/ 559027 w 800470"/>
                        <a:gd name="connsiteY5" fmla="*/ 974619 h 1078893"/>
                        <a:gd name="connsiteX6" fmla="*/ 603143 w 800470"/>
                        <a:gd name="connsiteY6" fmla="*/ 906440 h 1078893"/>
                        <a:gd name="connsiteX7" fmla="*/ 643248 w 800470"/>
                        <a:gd name="connsiteY7" fmla="*/ 938524 h 1078893"/>
                        <a:gd name="connsiteX8" fmla="*/ 679343 w 800470"/>
                        <a:gd name="connsiteY8" fmla="*/ 886387 h 1078893"/>
                        <a:gd name="connsiteX9" fmla="*/ 659291 w 800470"/>
                        <a:gd name="connsiteY9" fmla="*/ 830240 h 1078893"/>
                        <a:gd name="connsiteX10" fmla="*/ 579080 w 800470"/>
                        <a:gd name="connsiteY10" fmla="*/ 830240 h 1078893"/>
                        <a:gd name="connsiteX11" fmla="*/ 579080 w 800470"/>
                        <a:gd name="connsiteY11" fmla="*/ 754040 h 1078893"/>
                        <a:gd name="connsiteX12" fmla="*/ 611164 w 800470"/>
                        <a:gd name="connsiteY12" fmla="*/ 689872 h 1078893"/>
                        <a:gd name="connsiteX13" fmla="*/ 671322 w 800470"/>
                        <a:gd name="connsiteY13" fmla="*/ 641745 h 1078893"/>
                        <a:gd name="connsiteX14" fmla="*/ 679343 w 800470"/>
                        <a:gd name="connsiteY14" fmla="*/ 593619 h 1078893"/>
                        <a:gd name="connsiteX15" fmla="*/ 763564 w 800470"/>
                        <a:gd name="connsiteY15" fmla="*/ 597629 h 1078893"/>
                        <a:gd name="connsiteX16" fmla="*/ 791638 w 800470"/>
                        <a:gd name="connsiteY16" fmla="*/ 665808 h 1078893"/>
                        <a:gd name="connsiteX17" fmla="*/ 739501 w 800470"/>
                        <a:gd name="connsiteY17" fmla="*/ 713935 h 1078893"/>
                        <a:gd name="connsiteX18" fmla="*/ 675333 w 800470"/>
                        <a:gd name="connsiteY18" fmla="*/ 806177 h 1078893"/>
                        <a:gd name="connsiteX19" fmla="*/ 707417 w 800470"/>
                        <a:gd name="connsiteY19" fmla="*/ 866335 h 1078893"/>
                        <a:gd name="connsiteX20" fmla="*/ 783617 w 800470"/>
                        <a:gd name="connsiteY20" fmla="*/ 866335 h 1078893"/>
                        <a:gd name="connsiteX21" fmla="*/ 747522 w 800470"/>
                        <a:gd name="connsiteY21" fmla="*/ 810187 h 1078893"/>
                        <a:gd name="connsiteX22" fmla="*/ 799659 w 800470"/>
                        <a:gd name="connsiteY22" fmla="*/ 838261 h 1078893"/>
                        <a:gd name="connsiteX23" fmla="*/ 779606 w 800470"/>
                        <a:gd name="connsiteY23" fmla="*/ 790135 h 1078893"/>
                        <a:gd name="connsiteX24" fmla="*/ 783617 w 800470"/>
                        <a:gd name="connsiteY24" fmla="*/ 733987 h 1078893"/>
                        <a:gd name="connsiteX25" fmla="*/ 711427 w 800470"/>
                        <a:gd name="connsiteY25" fmla="*/ 750029 h 1078893"/>
                        <a:gd name="connsiteX26" fmla="*/ 659291 w 800470"/>
                        <a:gd name="connsiteY26" fmla="*/ 818208 h 1078893"/>
                        <a:gd name="connsiteX27" fmla="*/ 518922 w 800470"/>
                        <a:gd name="connsiteY27" fmla="*/ 822219 h 1078893"/>
                        <a:gd name="connsiteX28" fmla="*/ 490848 w 800470"/>
                        <a:gd name="connsiteY28" fmla="*/ 742008 h 1078893"/>
                        <a:gd name="connsiteX29" fmla="*/ 555017 w 800470"/>
                        <a:gd name="connsiteY29" fmla="*/ 685861 h 1078893"/>
                        <a:gd name="connsiteX30" fmla="*/ 591112 w 800470"/>
                        <a:gd name="connsiteY30" fmla="*/ 677840 h 1078893"/>
                        <a:gd name="connsiteX31" fmla="*/ 526943 w 800470"/>
                        <a:gd name="connsiteY31" fmla="*/ 669819 h 1078893"/>
                        <a:gd name="connsiteX32" fmla="*/ 551006 w 800470"/>
                        <a:gd name="connsiteY32" fmla="*/ 609661 h 1078893"/>
                        <a:gd name="connsiteX33" fmla="*/ 498870 w 800470"/>
                        <a:gd name="connsiteY33" fmla="*/ 593619 h 1078893"/>
                        <a:gd name="connsiteX34" fmla="*/ 426680 w 800470"/>
                        <a:gd name="connsiteY34" fmla="*/ 629714 h 1078893"/>
                        <a:gd name="connsiteX35" fmla="*/ 406627 w 800470"/>
                        <a:gd name="connsiteY35" fmla="*/ 685861 h 1078893"/>
                        <a:gd name="connsiteX36" fmla="*/ 478817 w 800470"/>
                        <a:gd name="connsiteY36" fmla="*/ 737998 h 1078893"/>
                        <a:gd name="connsiteX37" fmla="*/ 406627 w 800470"/>
                        <a:gd name="connsiteY37" fmla="*/ 742008 h 1078893"/>
                        <a:gd name="connsiteX38" fmla="*/ 378554 w 800470"/>
                        <a:gd name="connsiteY38" fmla="*/ 689872 h 1078893"/>
                        <a:gd name="connsiteX39" fmla="*/ 322406 w 800470"/>
                        <a:gd name="connsiteY39" fmla="*/ 681850 h 1078893"/>
                        <a:gd name="connsiteX40" fmla="*/ 298343 w 800470"/>
                        <a:gd name="connsiteY40" fmla="*/ 613672 h 1078893"/>
                        <a:gd name="connsiteX41" fmla="*/ 338448 w 800470"/>
                        <a:gd name="connsiteY41" fmla="*/ 573566 h 1078893"/>
                        <a:gd name="connsiteX42" fmla="*/ 370533 w 800470"/>
                        <a:gd name="connsiteY42" fmla="*/ 605650 h 1078893"/>
                        <a:gd name="connsiteX43" fmla="*/ 374543 w 800470"/>
                        <a:gd name="connsiteY43" fmla="*/ 537472 h 1078893"/>
                        <a:gd name="connsiteX44" fmla="*/ 426680 w 800470"/>
                        <a:gd name="connsiteY44" fmla="*/ 505387 h 1078893"/>
                        <a:gd name="connsiteX45" fmla="*/ 466785 w 800470"/>
                        <a:gd name="connsiteY45" fmla="*/ 577577 h 1078893"/>
                        <a:gd name="connsiteX46" fmla="*/ 458764 w 800470"/>
                        <a:gd name="connsiteY46" fmla="*/ 493356 h 1078893"/>
                        <a:gd name="connsiteX47" fmla="*/ 534964 w 800470"/>
                        <a:gd name="connsiteY47" fmla="*/ 461272 h 1078893"/>
                        <a:gd name="connsiteX48" fmla="*/ 454754 w 800470"/>
                        <a:gd name="connsiteY48" fmla="*/ 457261 h 1078893"/>
                        <a:gd name="connsiteX49" fmla="*/ 482827 w 800470"/>
                        <a:gd name="connsiteY49" fmla="*/ 401114 h 1078893"/>
                        <a:gd name="connsiteX50" fmla="*/ 418659 w 800470"/>
                        <a:gd name="connsiteY50" fmla="*/ 389082 h 1078893"/>
                        <a:gd name="connsiteX51" fmla="*/ 462775 w 800470"/>
                        <a:gd name="connsiteY51" fmla="*/ 328924 h 1078893"/>
                        <a:gd name="connsiteX52" fmla="*/ 450743 w 800470"/>
                        <a:gd name="connsiteY52" fmla="*/ 272777 h 1078893"/>
                        <a:gd name="connsiteX53" fmla="*/ 498870 w 800470"/>
                        <a:gd name="connsiteY53" fmla="*/ 320903 h 1078893"/>
                        <a:gd name="connsiteX54" fmla="*/ 530954 w 800470"/>
                        <a:gd name="connsiteY54" fmla="*/ 385072 h 1078893"/>
                        <a:gd name="connsiteX55" fmla="*/ 603143 w 800470"/>
                        <a:gd name="connsiteY55" fmla="*/ 405124 h 1078893"/>
                        <a:gd name="connsiteX56" fmla="*/ 555017 w 800470"/>
                        <a:gd name="connsiteY56" fmla="*/ 461272 h 1078893"/>
                        <a:gd name="connsiteX57" fmla="*/ 595122 w 800470"/>
                        <a:gd name="connsiteY57" fmla="*/ 501377 h 1078893"/>
                        <a:gd name="connsiteX58" fmla="*/ 627206 w 800470"/>
                        <a:gd name="connsiteY58" fmla="*/ 409135 h 1078893"/>
                        <a:gd name="connsiteX59" fmla="*/ 575070 w 800470"/>
                        <a:gd name="connsiteY59" fmla="*/ 352987 h 1078893"/>
                        <a:gd name="connsiteX60" fmla="*/ 526943 w 800470"/>
                        <a:gd name="connsiteY60" fmla="*/ 304861 h 1078893"/>
                        <a:gd name="connsiteX61" fmla="*/ 551006 w 800470"/>
                        <a:gd name="connsiteY61" fmla="*/ 252724 h 1078893"/>
                        <a:gd name="connsiteX62" fmla="*/ 639238 w 800470"/>
                        <a:gd name="connsiteY62" fmla="*/ 320903 h 1078893"/>
                        <a:gd name="connsiteX63" fmla="*/ 551006 w 800470"/>
                        <a:gd name="connsiteY63" fmla="*/ 220640 h 1078893"/>
                        <a:gd name="connsiteX64" fmla="*/ 470796 w 800470"/>
                        <a:gd name="connsiteY64" fmla="*/ 244703 h 1078893"/>
                        <a:gd name="connsiteX65" fmla="*/ 410638 w 800470"/>
                        <a:gd name="connsiteY65" fmla="*/ 272777 h 1078893"/>
                        <a:gd name="connsiteX66" fmla="*/ 366522 w 800470"/>
                        <a:gd name="connsiteY66" fmla="*/ 369029 h 1078893"/>
                        <a:gd name="connsiteX67" fmla="*/ 310375 w 800470"/>
                        <a:gd name="connsiteY67" fmla="*/ 356998 h 1078893"/>
                        <a:gd name="connsiteX68" fmla="*/ 310375 w 800470"/>
                        <a:gd name="connsiteY68" fmla="*/ 280798 h 1078893"/>
                        <a:gd name="connsiteX69" fmla="*/ 350480 w 800470"/>
                        <a:gd name="connsiteY69" fmla="*/ 200587 h 1078893"/>
                        <a:gd name="connsiteX70" fmla="*/ 458764 w 800470"/>
                        <a:gd name="connsiteY70" fmla="*/ 192566 h 1078893"/>
                        <a:gd name="connsiteX71" fmla="*/ 422670 w 800470"/>
                        <a:gd name="connsiteY71" fmla="*/ 76261 h 1078893"/>
                        <a:gd name="connsiteX72" fmla="*/ 378554 w 800470"/>
                        <a:gd name="connsiteY72" fmla="*/ 32145 h 1078893"/>
                        <a:gd name="connsiteX73" fmla="*/ 290322 w 800470"/>
                        <a:gd name="connsiteY73" fmla="*/ 61 h 1078893"/>
                        <a:gd name="connsiteX74" fmla="*/ 270270 w 800470"/>
                        <a:gd name="connsiteY74" fmla="*/ 40166 h 1078893"/>
                        <a:gd name="connsiteX75" fmla="*/ 202091 w 800470"/>
                        <a:gd name="connsiteY75" fmla="*/ 40166 h 1078893"/>
                        <a:gd name="connsiteX76" fmla="*/ 234175 w 800470"/>
                        <a:gd name="connsiteY76" fmla="*/ 80272 h 1078893"/>
                        <a:gd name="connsiteX77" fmla="*/ 230164 w 800470"/>
                        <a:gd name="connsiteY77" fmla="*/ 128398 h 1078893"/>
                        <a:gd name="connsiteX78" fmla="*/ 298343 w 800470"/>
                        <a:gd name="connsiteY78" fmla="*/ 112356 h 1078893"/>
                        <a:gd name="connsiteX79" fmla="*/ 274280 w 800470"/>
                        <a:gd name="connsiteY79" fmla="*/ 168503 h 1078893"/>
                        <a:gd name="connsiteX80" fmla="*/ 358501 w 800470"/>
                        <a:gd name="connsiteY80" fmla="*/ 164493 h 1078893"/>
                        <a:gd name="connsiteX81" fmla="*/ 318396 w 800470"/>
                        <a:gd name="connsiteY81" fmla="*/ 212619 h 1078893"/>
                        <a:gd name="connsiteX82" fmla="*/ 278291 w 800470"/>
                        <a:gd name="connsiteY82" fmla="*/ 260745 h 1078893"/>
                        <a:gd name="connsiteX83" fmla="*/ 250217 w 800470"/>
                        <a:gd name="connsiteY83" fmla="*/ 300850 h 1078893"/>
                        <a:gd name="connsiteX84" fmla="*/ 294333 w 800470"/>
                        <a:gd name="connsiteY84" fmla="*/ 373040 h 1078893"/>
                        <a:gd name="connsiteX85" fmla="*/ 294333 w 800470"/>
                        <a:gd name="connsiteY85" fmla="*/ 425177 h 1078893"/>
                        <a:gd name="connsiteX86" fmla="*/ 218133 w 800470"/>
                        <a:gd name="connsiteY86" fmla="*/ 449240 h 1078893"/>
                        <a:gd name="connsiteX87" fmla="*/ 153964 w 800470"/>
                        <a:gd name="connsiteY87" fmla="*/ 433198 h 1078893"/>
                        <a:gd name="connsiteX88" fmla="*/ 101827 w 800470"/>
                        <a:gd name="connsiteY88" fmla="*/ 389082 h 1078893"/>
                        <a:gd name="connsiteX89" fmla="*/ 141933 w 800470"/>
                        <a:gd name="connsiteY89" fmla="*/ 361008 h 1078893"/>
                        <a:gd name="connsiteX90" fmla="*/ 174017 w 800470"/>
                        <a:gd name="connsiteY90" fmla="*/ 312882 h 1078893"/>
                        <a:gd name="connsiteX91" fmla="*/ 210112 w 800470"/>
                        <a:gd name="connsiteY91" fmla="*/ 361008 h 1078893"/>
                        <a:gd name="connsiteX92" fmla="*/ 234175 w 800470"/>
                        <a:gd name="connsiteY92" fmla="*/ 292829 h 1078893"/>
                        <a:gd name="connsiteX93" fmla="*/ 274280 w 800470"/>
                        <a:gd name="connsiteY93" fmla="*/ 280798 h 1078893"/>
                        <a:gd name="connsiteX94" fmla="*/ 254227 w 800470"/>
                        <a:gd name="connsiteY94" fmla="*/ 224650 h 1078893"/>
                        <a:gd name="connsiteX95" fmla="*/ 298343 w 800470"/>
                        <a:gd name="connsiteY95" fmla="*/ 196577 h 1078893"/>
                        <a:gd name="connsiteX96" fmla="*/ 234175 w 800470"/>
                        <a:gd name="connsiteY96" fmla="*/ 152461 h 1078893"/>
                        <a:gd name="connsiteX97" fmla="*/ 174017 w 800470"/>
                        <a:gd name="connsiteY97" fmla="*/ 208608 h 1078893"/>
                        <a:gd name="connsiteX98" fmla="*/ 194070 w 800470"/>
                        <a:gd name="connsiteY98" fmla="*/ 236682 h 1078893"/>
                        <a:gd name="connsiteX99" fmla="*/ 165996 w 800470"/>
                        <a:gd name="connsiteY99" fmla="*/ 284808 h 1078893"/>
                        <a:gd name="connsiteX100" fmla="*/ 198080 w 800470"/>
                        <a:gd name="connsiteY100" fmla="*/ 320903 h 1078893"/>
                        <a:gd name="connsiteX101" fmla="*/ 121880 w 800470"/>
                        <a:gd name="connsiteY101" fmla="*/ 324914 h 1078893"/>
                        <a:gd name="connsiteX102" fmla="*/ 65733 w 800470"/>
                        <a:gd name="connsiteY102" fmla="*/ 248714 h 1078893"/>
                        <a:gd name="connsiteX103" fmla="*/ 174017 w 800470"/>
                        <a:gd name="connsiteY103" fmla="*/ 252724 h 1078893"/>
                        <a:gd name="connsiteX104" fmla="*/ 109848 w 800470"/>
                        <a:gd name="connsiteY104" fmla="*/ 196577 h 1078893"/>
                        <a:gd name="connsiteX105" fmla="*/ 25627 w 800470"/>
                        <a:gd name="connsiteY105" fmla="*/ 176524 h 1078893"/>
                        <a:gd name="connsiteX106" fmla="*/ 1564 w 800470"/>
                        <a:gd name="connsiteY106" fmla="*/ 76261 h 1078893"/>
                        <a:gd name="connsiteX107" fmla="*/ 61722 w 800470"/>
                        <a:gd name="connsiteY107" fmla="*/ 88293 h 1078893"/>
                        <a:gd name="connsiteX108" fmla="*/ 113859 w 800470"/>
                        <a:gd name="connsiteY108" fmla="*/ 132408 h 1078893"/>
                        <a:gd name="connsiteX109" fmla="*/ 117870 w 800470"/>
                        <a:gd name="connsiteY109" fmla="*/ 52198 h 1078893"/>
                        <a:gd name="connsiteX110" fmla="*/ 178027 w 800470"/>
                        <a:gd name="connsiteY110" fmla="*/ 68240 h 1078893"/>
                        <a:gd name="connsiteX111" fmla="*/ 190059 w 800470"/>
                        <a:gd name="connsiteY111" fmla="*/ 144440 h 1078893"/>
                        <a:gd name="connsiteX112" fmla="*/ 141933 w 800470"/>
                        <a:gd name="connsiteY112" fmla="*/ 144440 h 1078893"/>
                        <a:gd name="connsiteX113" fmla="*/ 226154 w 800470"/>
                        <a:gd name="connsiteY113" fmla="*/ 184545 h 1078893"/>
                        <a:gd name="connsiteX114" fmla="*/ 226154 w 800470"/>
                        <a:gd name="connsiteY114" fmla="*/ 120377 h 1078893"/>
                        <a:gd name="connsiteX115" fmla="*/ 198080 w 800470"/>
                        <a:gd name="connsiteY115" fmla="*/ 24124 h 1078893"/>
                        <a:gd name="connsiteX116" fmla="*/ 270270 w 800470"/>
                        <a:gd name="connsiteY116" fmla="*/ 20114 h 1078893"/>
                        <a:gd name="connsiteX117" fmla="*/ 322406 w 800470"/>
                        <a:gd name="connsiteY117" fmla="*/ 16103 h 1078893"/>
                        <a:gd name="connsiteX118" fmla="*/ 326417 w 800470"/>
                        <a:gd name="connsiteY118" fmla="*/ 92303 h 1078893"/>
                        <a:gd name="connsiteX119" fmla="*/ 382564 w 800470"/>
                        <a:gd name="connsiteY119" fmla="*/ 28135 h 1078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</a:cxnLst>
                      <a:rect l="l" t="t" r="r" b="b"/>
                      <a:pathLst>
                        <a:path w="800470" h="1078893">
                          <a:moveTo>
                            <a:pt x="494859" y="1078893"/>
                          </a:moveTo>
                          <a:cubicBezTo>
                            <a:pt x="504885" y="1043132"/>
                            <a:pt x="514912" y="1007372"/>
                            <a:pt x="498870" y="994672"/>
                          </a:cubicBezTo>
                          <a:cubicBezTo>
                            <a:pt x="482828" y="981972"/>
                            <a:pt x="406627" y="1010714"/>
                            <a:pt x="398606" y="1002693"/>
                          </a:cubicBezTo>
                          <a:cubicBezTo>
                            <a:pt x="390585" y="994672"/>
                            <a:pt x="431359" y="959913"/>
                            <a:pt x="450743" y="946545"/>
                          </a:cubicBezTo>
                          <a:cubicBezTo>
                            <a:pt x="470127" y="933177"/>
                            <a:pt x="496865" y="917803"/>
                            <a:pt x="514912" y="922482"/>
                          </a:cubicBezTo>
                          <a:cubicBezTo>
                            <a:pt x="532959" y="927161"/>
                            <a:pt x="544322" y="977293"/>
                            <a:pt x="559027" y="974619"/>
                          </a:cubicBezTo>
                          <a:cubicBezTo>
                            <a:pt x="573732" y="971945"/>
                            <a:pt x="589106" y="912456"/>
                            <a:pt x="603143" y="906440"/>
                          </a:cubicBezTo>
                          <a:cubicBezTo>
                            <a:pt x="617180" y="900424"/>
                            <a:pt x="630548" y="941866"/>
                            <a:pt x="643248" y="938524"/>
                          </a:cubicBezTo>
                          <a:cubicBezTo>
                            <a:pt x="655948" y="935182"/>
                            <a:pt x="676669" y="904434"/>
                            <a:pt x="679343" y="886387"/>
                          </a:cubicBezTo>
                          <a:cubicBezTo>
                            <a:pt x="682017" y="868340"/>
                            <a:pt x="676001" y="839598"/>
                            <a:pt x="659291" y="830240"/>
                          </a:cubicBezTo>
                          <a:cubicBezTo>
                            <a:pt x="642581" y="820882"/>
                            <a:pt x="592448" y="842940"/>
                            <a:pt x="579080" y="830240"/>
                          </a:cubicBezTo>
                          <a:cubicBezTo>
                            <a:pt x="565712" y="817540"/>
                            <a:pt x="573733" y="777435"/>
                            <a:pt x="579080" y="754040"/>
                          </a:cubicBezTo>
                          <a:cubicBezTo>
                            <a:pt x="584427" y="730645"/>
                            <a:pt x="595790" y="708588"/>
                            <a:pt x="611164" y="689872"/>
                          </a:cubicBezTo>
                          <a:cubicBezTo>
                            <a:pt x="626538" y="671156"/>
                            <a:pt x="659959" y="657787"/>
                            <a:pt x="671322" y="641745"/>
                          </a:cubicBezTo>
                          <a:cubicBezTo>
                            <a:pt x="682685" y="625703"/>
                            <a:pt x="663969" y="600972"/>
                            <a:pt x="679343" y="593619"/>
                          </a:cubicBezTo>
                          <a:cubicBezTo>
                            <a:pt x="694717" y="586266"/>
                            <a:pt x="744848" y="585598"/>
                            <a:pt x="763564" y="597629"/>
                          </a:cubicBezTo>
                          <a:cubicBezTo>
                            <a:pt x="782280" y="609660"/>
                            <a:pt x="795648" y="646424"/>
                            <a:pt x="791638" y="665808"/>
                          </a:cubicBezTo>
                          <a:cubicBezTo>
                            <a:pt x="787628" y="685192"/>
                            <a:pt x="758885" y="690540"/>
                            <a:pt x="739501" y="713935"/>
                          </a:cubicBezTo>
                          <a:cubicBezTo>
                            <a:pt x="720117" y="737330"/>
                            <a:pt x="680680" y="780777"/>
                            <a:pt x="675333" y="806177"/>
                          </a:cubicBezTo>
                          <a:cubicBezTo>
                            <a:pt x="669986" y="831577"/>
                            <a:pt x="689370" y="856309"/>
                            <a:pt x="707417" y="866335"/>
                          </a:cubicBezTo>
                          <a:cubicBezTo>
                            <a:pt x="725464" y="876361"/>
                            <a:pt x="776933" y="875693"/>
                            <a:pt x="783617" y="866335"/>
                          </a:cubicBezTo>
                          <a:cubicBezTo>
                            <a:pt x="790301" y="856977"/>
                            <a:pt x="744848" y="814866"/>
                            <a:pt x="747522" y="810187"/>
                          </a:cubicBezTo>
                          <a:cubicBezTo>
                            <a:pt x="750196" y="805508"/>
                            <a:pt x="794312" y="841603"/>
                            <a:pt x="799659" y="838261"/>
                          </a:cubicBezTo>
                          <a:cubicBezTo>
                            <a:pt x="805006" y="834919"/>
                            <a:pt x="782280" y="807514"/>
                            <a:pt x="779606" y="790135"/>
                          </a:cubicBezTo>
                          <a:cubicBezTo>
                            <a:pt x="776932" y="772756"/>
                            <a:pt x="794980" y="740671"/>
                            <a:pt x="783617" y="733987"/>
                          </a:cubicBezTo>
                          <a:cubicBezTo>
                            <a:pt x="772254" y="727303"/>
                            <a:pt x="732148" y="735992"/>
                            <a:pt x="711427" y="750029"/>
                          </a:cubicBezTo>
                          <a:cubicBezTo>
                            <a:pt x="690706" y="764066"/>
                            <a:pt x="691375" y="806176"/>
                            <a:pt x="659291" y="818208"/>
                          </a:cubicBezTo>
                          <a:cubicBezTo>
                            <a:pt x="627207" y="830240"/>
                            <a:pt x="546996" y="834919"/>
                            <a:pt x="518922" y="822219"/>
                          </a:cubicBezTo>
                          <a:cubicBezTo>
                            <a:pt x="490848" y="809519"/>
                            <a:pt x="484832" y="764734"/>
                            <a:pt x="490848" y="742008"/>
                          </a:cubicBezTo>
                          <a:cubicBezTo>
                            <a:pt x="496864" y="719282"/>
                            <a:pt x="538306" y="696556"/>
                            <a:pt x="555017" y="685861"/>
                          </a:cubicBezTo>
                          <a:cubicBezTo>
                            <a:pt x="571728" y="675166"/>
                            <a:pt x="595791" y="680514"/>
                            <a:pt x="591112" y="677840"/>
                          </a:cubicBezTo>
                          <a:cubicBezTo>
                            <a:pt x="586433" y="675166"/>
                            <a:pt x="533627" y="681182"/>
                            <a:pt x="526943" y="669819"/>
                          </a:cubicBezTo>
                          <a:cubicBezTo>
                            <a:pt x="520259" y="658456"/>
                            <a:pt x="555685" y="622361"/>
                            <a:pt x="551006" y="609661"/>
                          </a:cubicBezTo>
                          <a:cubicBezTo>
                            <a:pt x="546327" y="596961"/>
                            <a:pt x="519591" y="590277"/>
                            <a:pt x="498870" y="593619"/>
                          </a:cubicBezTo>
                          <a:cubicBezTo>
                            <a:pt x="478149" y="596961"/>
                            <a:pt x="442054" y="614340"/>
                            <a:pt x="426680" y="629714"/>
                          </a:cubicBezTo>
                          <a:cubicBezTo>
                            <a:pt x="411306" y="645088"/>
                            <a:pt x="397937" y="667814"/>
                            <a:pt x="406627" y="685861"/>
                          </a:cubicBezTo>
                          <a:cubicBezTo>
                            <a:pt x="415316" y="703908"/>
                            <a:pt x="478817" y="728640"/>
                            <a:pt x="478817" y="737998"/>
                          </a:cubicBezTo>
                          <a:cubicBezTo>
                            <a:pt x="478817" y="747356"/>
                            <a:pt x="423337" y="750029"/>
                            <a:pt x="406627" y="742008"/>
                          </a:cubicBezTo>
                          <a:cubicBezTo>
                            <a:pt x="389917" y="733987"/>
                            <a:pt x="392591" y="699898"/>
                            <a:pt x="378554" y="689872"/>
                          </a:cubicBezTo>
                          <a:cubicBezTo>
                            <a:pt x="364517" y="679846"/>
                            <a:pt x="335774" y="694550"/>
                            <a:pt x="322406" y="681850"/>
                          </a:cubicBezTo>
                          <a:cubicBezTo>
                            <a:pt x="309038" y="669150"/>
                            <a:pt x="295669" y="631719"/>
                            <a:pt x="298343" y="613672"/>
                          </a:cubicBezTo>
                          <a:cubicBezTo>
                            <a:pt x="301017" y="595625"/>
                            <a:pt x="326416" y="574903"/>
                            <a:pt x="338448" y="573566"/>
                          </a:cubicBezTo>
                          <a:cubicBezTo>
                            <a:pt x="350480" y="572229"/>
                            <a:pt x="364517" y="611666"/>
                            <a:pt x="370533" y="605650"/>
                          </a:cubicBezTo>
                          <a:cubicBezTo>
                            <a:pt x="376549" y="599634"/>
                            <a:pt x="365185" y="554182"/>
                            <a:pt x="374543" y="537472"/>
                          </a:cubicBezTo>
                          <a:cubicBezTo>
                            <a:pt x="383901" y="520762"/>
                            <a:pt x="411306" y="498703"/>
                            <a:pt x="426680" y="505387"/>
                          </a:cubicBezTo>
                          <a:cubicBezTo>
                            <a:pt x="442054" y="512071"/>
                            <a:pt x="461438" y="579582"/>
                            <a:pt x="466785" y="577577"/>
                          </a:cubicBezTo>
                          <a:cubicBezTo>
                            <a:pt x="472132" y="575572"/>
                            <a:pt x="447401" y="512740"/>
                            <a:pt x="458764" y="493356"/>
                          </a:cubicBezTo>
                          <a:cubicBezTo>
                            <a:pt x="470127" y="473972"/>
                            <a:pt x="535632" y="467288"/>
                            <a:pt x="534964" y="461272"/>
                          </a:cubicBezTo>
                          <a:cubicBezTo>
                            <a:pt x="534296" y="455256"/>
                            <a:pt x="463443" y="467287"/>
                            <a:pt x="454754" y="457261"/>
                          </a:cubicBezTo>
                          <a:cubicBezTo>
                            <a:pt x="446064" y="447235"/>
                            <a:pt x="488843" y="412477"/>
                            <a:pt x="482827" y="401114"/>
                          </a:cubicBezTo>
                          <a:cubicBezTo>
                            <a:pt x="476811" y="389751"/>
                            <a:pt x="422001" y="401114"/>
                            <a:pt x="418659" y="389082"/>
                          </a:cubicBezTo>
                          <a:cubicBezTo>
                            <a:pt x="415317" y="377050"/>
                            <a:pt x="457428" y="348308"/>
                            <a:pt x="462775" y="328924"/>
                          </a:cubicBezTo>
                          <a:cubicBezTo>
                            <a:pt x="468122" y="309540"/>
                            <a:pt x="444727" y="274114"/>
                            <a:pt x="450743" y="272777"/>
                          </a:cubicBezTo>
                          <a:cubicBezTo>
                            <a:pt x="456759" y="271440"/>
                            <a:pt x="485502" y="302187"/>
                            <a:pt x="498870" y="320903"/>
                          </a:cubicBezTo>
                          <a:cubicBezTo>
                            <a:pt x="512238" y="339619"/>
                            <a:pt x="513575" y="371035"/>
                            <a:pt x="530954" y="385072"/>
                          </a:cubicBezTo>
                          <a:cubicBezTo>
                            <a:pt x="548333" y="399109"/>
                            <a:pt x="599133" y="392424"/>
                            <a:pt x="603143" y="405124"/>
                          </a:cubicBezTo>
                          <a:cubicBezTo>
                            <a:pt x="607153" y="417824"/>
                            <a:pt x="556354" y="445230"/>
                            <a:pt x="555017" y="461272"/>
                          </a:cubicBezTo>
                          <a:cubicBezTo>
                            <a:pt x="553680" y="477314"/>
                            <a:pt x="583091" y="510066"/>
                            <a:pt x="595122" y="501377"/>
                          </a:cubicBezTo>
                          <a:cubicBezTo>
                            <a:pt x="607153" y="492688"/>
                            <a:pt x="630548" y="433866"/>
                            <a:pt x="627206" y="409135"/>
                          </a:cubicBezTo>
                          <a:cubicBezTo>
                            <a:pt x="623864" y="384404"/>
                            <a:pt x="591780" y="370366"/>
                            <a:pt x="575070" y="352987"/>
                          </a:cubicBezTo>
                          <a:cubicBezTo>
                            <a:pt x="558360" y="335608"/>
                            <a:pt x="530954" y="321571"/>
                            <a:pt x="526943" y="304861"/>
                          </a:cubicBezTo>
                          <a:cubicBezTo>
                            <a:pt x="522932" y="288150"/>
                            <a:pt x="532290" y="250050"/>
                            <a:pt x="551006" y="252724"/>
                          </a:cubicBezTo>
                          <a:cubicBezTo>
                            <a:pt x="569722" y="255398"/>
                            <a:pt x="639238" y="326250"/>
                            <a:pt x="639238" y="320903"/>
                          </a:cubicBezTo>
                          <a:cubicBezTo>
                            <a:pt x="639238" y="315556"/>
                            <a:pt x="579080" y="233340"/>
                            <a:pt x="551006" y="220640"/>
                          </a:cubicBezTo>
                          <a:cubicBezTo>
                            <a:pt x="522932" y="207940"/>
                            <a:pt x="494191" y="236013"/>
                            <a:pt x="470796" y="244703"/>
                          </a:cubicBezTo>
                          <a:cubicBezTo>
                            <a:pt x="447401" y="253393"/>
                            <a:pt x="428017" y="252056"/>
                            <a:pt x="410638" y="272777"/>
                          </a:cubicBezTo>
                          <a:cubicBezTo>
                            <a:pt x="393259" y="293498"/>
                            <a:pt x="383232" y="354992"/>
                            <a:pt x="366522" y="369029"/>
                          </a:cubicBezTo>
                          <a:cubicBezTo>
                            <a:pt x="349811" y="383066"/>
                            <a:pt x="319733" y="371703"/>
                            <a:pt x="310375" y="356998"/>
                          </a:cubicBezTo>
                          <a:cubicBezTo>
                            <a:pt x="301017" y="342293"/>
                            <a:pt x="303691" y="306866"/>
                            <a:pt x="310375" y="280798"/>
                          </a:cubicBezTo>
                          <a:cubicBezTo>
                            <a:pt x="317059" y="254730"/>
                            <a:pt x="325749" y="215292"/>
                            <a:pt x="350480" y="200587"/>
                          </a:cubicBezTo>
                          <a:cubicBezTo>
                            <a:pt x="375211" y="185882"/>
                            <a:pt x="446732" y="213287"/>
                            <a:pt x="458764" y="192566"/>
                          </a:cubicBezTo>
                          <a:cubicBezTo>
                            <a:pt x="470796" y="171845"/>
                            <a:pt x="436038" y="102998"/>
                            <a:pt x="422670" y="76261"/>
                          </a:cubicBezTo>
                          <a:cubicBezTo>
                            <a:pt x="409302" y="49524"/>
                            <a:pt x="400612" y="44845"/>
                            <a:pt x="378554" y="32145"/>
                          </a:cubicBezTo>
                          <a:cubicBezTo>
                            <a:pt x="356496" y="19445"/>
                            <a:pt x="308369" y="-1276"/>
                            <a:pt x="290322" y="61"/>
                          </a:cubicBezTo>
                          <a:cubicBezTo>
                            <a:pt x="272275" y="1398"/>
                            <a:pt x="284975" y="33482"/>
                            <a:pt x="270270" y="40166"/>
                          </a:cubicBezTo>
                          <a:cubicBezTo>
                            <a:pt x="255565" y="46850"/>
                            <a:pt x="208107" y="33482"/>
                            <a:pt x="202091" y="40166"/>
                          </a:cubicBezTo>
                          <a:cubicBezTo>
                            <a:pt x="196075" y="46850"/>
                            <a:pt x="229496" y="65567"/>
                            <a:pt x="234175" y="80272"/>
                          </a:cubicBezTo>
                          <a:cubicBezTo>
                            <a:pt x="238854" y="94977"/>
                            <a:pt x="219469" y="123051"/>
                            <a:pt x="230164" y="128398"/>
                          </a:cubicBezTo>
                          <a:cubicBezTo>
                            <a:pt x="240859" y="133745"/>
                            <a:pt x="290990" y="105672"/>
                            <a:pt x="298343" y="112356"/>
                          </a:cubicBezTo>
                          <a:cubicBezTo>
                            <a:pt x="305696" y="119040"/>
                            <a:pt x="264254" y="159813"/>
                            <a:pt x="274280" y="168503"/>
                          </a:cubicBezTo>
                          <a:cubicBezTo>
                            <a:pt x="284306" y="177192"/>
                            <a:pt x="351148" y="157140"/>
                            <a:pt x="358501" y="164493"/>
                          </a:cubicBezTo>
                          <a:cubicBezTo>
                            <a:pt x="365854" y="171846"/>
                            <a:pt x="318396" y="212619"/>
                            <a:pt x="318396" y="212619"/>
                          </a:cubicBezTo>
                          <a:cubicBezTo>
                            <a:pt x="305028" y="228661"/>
                            <a:pt x="289654" y="246040"/>
                            <a:pt x="278291" y="260745"/>
                          </a:cubicBezTo>
                          <a:cubicBezTo>
                            <a:pt x="266928" y="275450"/>
                            <a:pt x="247543" y="282134"/>
                            <a:pt x="250217" y="300850"/>
                          </a:cubicBezTo>
                          <a:cubicBezTo>
                            <a:pt x="252891" y="319566"/>
                            <a:pt x="286980" y="352319"/>
                            <a:pt x="294333" y="373040"/>
                          </a:cubicBezTo>
                          <a:cubicBezTo>
                            <a:pt x="301686" y="393761"/>
                            <a:pt x="307033" y="412477"/>
                            <a:pt x="294333" y="425177"/>
                          </a:cubicBezTo>
                          <a:cubicBezTo>
                            <a:pt x="281633" y="437877"/>
                            <a:pt x="241528" y="447903"/>
                            <a:pt x="218133" y="449240"/>
                          </a:cubicBezTo>
                          <a:cubicBezTo>
                            <a:pt x="194738" y="450577"/>
                            <a:pt x="173348" y="443224"/>
                            <a:pt x="153964" y="433198"/>
                          </a:cubicBezTo>
                          <a:cubicBezTo>
                            <a:pt x="134580" y="423172"/>
                            <a:pt x="103832" y="401114"/>
                            <a:pt x="101827" y="389082"/>
                          </a:cubicBezTo>
                          <a:cubicBezTo>
                            <a:pt x="99822" y="377050"/>
                            <a:pt x="129901" y="373708"/>
                            <a:pt x="141933" y="361008"/>
                          </a:cubicBezTo>
                          <a:cubicBezTo>
                            <a:pt x="153965" y="348308"/>
                            <a:pt x="162654" y="312882"/>
                            <a:pt x="174017" y="312882"/>
                          </a:cubicBezTo>
                          <a:cubicBezTo>
                            <a:pt x="185380" y="312882"/>
                            <a:pt x="200086" y="364350"/>
                            <a:pt x="210112" y="361008"/>
                          </a:cubicBezTo>
                          <a:cubicBezTo>
                            <a:pt x="220138" y="357666"/>
                            <a:pt x="223480" y="306197"/>
                            <a:pt x="234175" y="292829"/>
                          </a:cubicBezTo>
                          <a:cubicBezTo>
                            <a:pt x="244870" y="279461"/>
                            <a:pt x="270938" y="292161"/>
                            <a:pt x="274280" y="280798"/>
                          </a:cubicBezTo>
                          <a:cubicBezTo>
                            <a:pt x="277622" y="269435"/>
                            <a:pt x="250216" y="238687"/>
                            <a:pt x="254227" y="224650"/>
                          </a:cubicBezTo>
                          <a:cubicBezTo>
                            <a:pt x="258238" y="210613"/>
                            <a:pt x="301685" y="208608"/>
                            <a:pt x="298343" y="196577"/>
                          </a:cubicBezTo>
                          <a:cubicBezTo>
                            <a:pt x="295001" y="184546"/>
                            <a:pt x="254896" y="150456"/>
                            <a:pt x="234175" y="152461"/>
                          </a:cubicBezTo>
                          <a:cubicBezTo>
                            <a:pt x="213454" y="154466"/>
                            <a:pt x="180701" y="194571"/>
                            <a:pt x="174017" y="208608"/>
                          </a:cubicBezTo>
                          <a:cubicBezTo>
                            <a:pt x="167333" y="222645"/>
                            <a:pt x="195407" y="223982"/>
                            <a:pt x="194070" y="236682"/>
                          </a:cubicBezTo>
                          <a:cubicBezTo>
                            <a:pt x="192733" y="249382"/>
                            <a:pt x="165328" y="270771"/>
                            <a:pt x="165996" y="284808"/>
                          </a:cubicBezTo>
                          <a:cubicBezTo>
                            <a:pt x="166664" y="298845"/>
                            <a:pt x="205433" y="314219"/>
                            <a:pt x="198080" y="320903"/>
                          </a:cubicBezTo>
                          <a:cubicBezTo>
                            <a:pt x="190727" y="327587"/>
                            <a:pt x="143938" y="336945"/>
                            <a:pt x="121880" y="324914"/>
                          </a:cubicBezTo>
                          <a:cubicBezTo>
                            <a:pt x="99822" y="312883"/>
                            <a:pt x="57044" y="260745"/>
                            <a:pt x="65733" y="248714"/>
                          </a:cubicBezTo>
                          <a:cubicBezTo>
                            <a:pt x="74422" y="236683"/>
                            <a:pt x="166664" y="261413"/>
                            <a:pt x="174017" y="252724"/>
                          </a:cubicBezTo>
                          <a:cubicBezTo>
                            <a:pt x="181369" y="244034"/>
                            <a:pt x="134580" y="209277"/>
                            <a:pt x="109848" y="196577"/>
                          </a:cubicBezTo>
                          <a:cubicBezTo>
                            <a:pt x="85116" y="183877"/>
                            <a:pt x="43674" y="196577"/>
                            <a:pt x="25627" y="176524"/>
                          </a:cubicBezTo>
                          <a:cubicBezTo>
                            <a:pt x="7580" y="156471"/>
                            <a:pt x="-4452" y="90966"/>
                            <a:pt x="1564" y="76261"/>
                          </a:cubicBezTo>
                          <a:cubicBezTo>
                            <a:pt x="7580" y="61556"/>
                            <a:pt x="43006" y="78935"/>
                            <a:pt x="61722" y="88293"/>
                          </a:cubicBezTo>
                          <a:cubicBezTo>
                            <a:pt x="80438" y="97651"/>
                            <a:pt x="104501" y="138424"/>
                            <a:pt x="113859" y="132408"/>
                          </a:cubicBezTo>
                          <a:cubicBezTo>
                            <a:pt x="123217" y="126392"/>
                            <a:pt x="107175" y="62893"/>
                            <a:pt x="117870" y="52198"/>
                          </a:cubicBezTo>
                          <a:cubicBezTo>
                            <a:pt x="128565" y="41503"/>
                            <a:pt x="165996" y="52866"/>
                            <a:pt x="178027" y="68240"/>
                          </a:cubicBezTo>
                          <a:cubicBezTo>
                            <a:pt x="190058" y="83614"/>
                            <a:pt x="196075" y="131740"/>
                            <a:pt x="190059" y="144440"/>
                          </a:cubicBezTo>
                          <a:cubicBezTo>
                            <a:pt x="184043" y="157140"/>
                            <a:pt x="135917" y="137756"/>
                            <a:pt x="141933" y="144440"/>
                          </a:cubicBezTo>
                          <a:cubicBezTo>
                            <a:pt x="147949" y="151124"/>
                            <a:pt x="212117" y="188556"/>
                            <a:pt x="226154" y="184545"/>
                          </a:cubicBezTo>
                          <a:cubicBezTo>
                            <a:pt x="240191" y="180534"/>
                            <a:pt x="230833" y="147114"/>
                            <a:pt x="226154" y="120377"/>
                          </a:cubicBezTo>
                          <a:cubicBezTo>
                            <a:pt x="221475" y="93640"/>
                            <a:pt x="190727" y="40834"/>
                            <a:pt x="198080" y="24124"/>
                          </a:cubicBezTo>
                          <a:cubicBezTo>
                            <a:pt x="205433" y="7414"/>
                            <a:pt x="249549" y="21451"/>
                            <a:pt x="270270" y="20114"/>
                          </a:cubicBezTo>
                          <a:cubicBezTo>
                            <a:pt x="290991" y="18777"/>
                            <a:pt x="313048" y="4072"/>
                            <a:pt x="322406" y="16103"/>
                          </a:cubicBezTo>
                          <a:cubicBezTo>
                            <a:pt x="331764" y="28134"/>
                            <a:pt x="316391" y="90298"/>
                            <a:pt x="326417" y="92303"/>
                          </a:cubicBezTo>
                          <a:cubicBezTo>
                            <a:pt x="336443" y="94308"/>
                            <a:pt x="359503" y="61221"/>
                            <a:pt x="382564" y="28135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38100">
                <a:schemeClr val="tx1">
                  <a:lumMod val="50000"/>
                  <a:lumOff val="50000"/>
                  <a:alpha val="15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250F9376-12AC-4A43-A866-D67564FD7DE7}"/>
                </a:ext>
              </a:extLst>
            </p:cNvPr>
            <p:cNvSpPr/>
            <p:nvPr/>
          </p:nvSpPr>
          <p:spPr>
            <a:xfrm rot="21372240">
              <a:off x="6701106" y="5785747"/>
              <a:ext cx="382373" cy="585323"/>
            </a:xfrm>
            <a:custGeom>
              <a:avLst/>
              <a:gdLst>
                <a:gd name="connsiteX0" fmla="*/ 382373 w 382373"/>
                <a:gd name="connsiteY0" fmla="*/ 585323 h 585323"/>
                <a:gd name="connsiteX1" fmla="*/ 350512 w 382373"/>
                <a:gd name="connsiteY1" fmla="*/ 534877 h 585323"/>
                <a:gd name="connsiteX2" fmla="*/ 292101 w 382373"/>
                <a:gd name="connsiteY2" fmla="*/ 564082 h 585323"/>
                <a:gd name="connsiteX3" fmla="*/ 284135 w 382373"/>
                <a:gd name="connsiteY3" fmla="*/ 516291 h 585323"/>
                <a:gd name="connsiteX4" fmla="*/ 331927 w 382373"/>
                <a:gd name="connsiteY4" fmla="*/ 516291 h 585323"/>
                <a:gd name="connsiteX5" fmla="*/ 318651 w 382373"/>
                <a:gd name="connsiteY5" fmla="*/ 468501 h 585323"/>
                <a:gd name="connsiteX6" fmla="*/ 254930 w 382373"/>
                <a:gd name="connsiteY6" fmla="*/ 465845 h 585323"/>
                <a:gd name="connsiteX7" fmla="*/ 249620 w 382373"/>
                <a:gd name="connsiteY7" fmla="*/ 492396 h 585323"/>
                <a:gd name="connsiteX8" fmla="*/ 265551 w 382373"/>
                <a:gd name="connsiteY8" fmla="*/ 521601 h 585323"/>
                <a:gd name="connsiteX9" fmla="*/ 231035 w 382373"/>
                <a:gd name="connsiteY9" fmla="*/ 542841 h 585323"/>
                <a:gd name="connsiteX10" fmla="*/ 188554 w 382373"/>
                <a:gd name="connsiteY10" fmla="*/ 503016 h 585323"/>
                <a:gd name="connsiteX11" fmla="*/ 180589 w 382373"/>
                <a:gd name="connsiteY11" fmla="*/ 518946 h 585323"/>
                <a:gd name="connsiteX12" fmla="*/ 175279 w 382373"/>
                <a:gd name="connsiteY12" fmla="*/ 452570 h 585323"/>
                <a:gd name="connsiteX13" fmla="*/ 143418 w 382373"/>
                <a:gd name="connsiteY13" fmla="*/ 452570 h 585323"/>
                <a:gd name="connsiteX14" fmla="*/ 127488 w 382373"/>
                <a:gd name="connsiteY14" fmla="*/ 503016 h 585323"/>
                <a:gd name="connsiteX15" fmla="*/ 87662 w 382373"/>
                <a:gd name="connsiteY15" fmla="*/ 441950 h 585323"/>
                <a:gd name="connsiteX16" fmla="*/ 31906 w 382373"/>
                <a:gd name="connsiteY16" fmla="*/ 426019 h 585323"/>
                <a:gd name="connsiteX17" fmla="*/ 23941 w 382373"/>
                <a:gd name="connsiteY17" fmla="*/ 380884 h 585323"/>
                <a:gd name="connsiteX18" fmla="*/ 87662 w 382373"/>
                <a:gd name="connsiteY18" fmla="*/ 420709 h 585323"/>
                <a:gd name="connsiteX19" fmla="*/ 74387 w 382373"/>
                <a:gd name="connsiteY19" fmla="*/ 354333 h 585323"/>
                <a:gd name="connsiteX20" fmla="*/ 103592 w 382373"/>
                <a:gd name="connsiteY20" fmla="*/ 402125 h 585323"/>
                <a:gd name="connsiteX21" fmla="*/ 132798 w 382373"/>
                <a:gd name="connsiteY21" fmla="*/ 431330 h 585323"/>
                <a:gd name="connsiteX22" fmla="*/ 164659 w 382373"/>
                <a:gd name="connsiteY22" fmla="*/ 399469 h 585323"/>
                <a:gd name="connsiteX23" fmla="*/ 122178 w 382373"/>
                <a:gd name="connsiteY23" fmla="*/ 375574 h 585323"/>
                <a:gd name="connsiteX24" fmla="*/ 162004 w 382373"/>
                <a:gd name="connsiteY24" fmla="*/ 372919 h 585323"/>
                <a:gd name="connsiteX25" fmla="*/ 188554 w 382373"/>
                <a:gd name="connsiteY25" fmla="*/ 391504 h 585323"/>
                <a:gd name="connsiteX26" fmla="*/ 188554 w 382373"/>
                <a:gd name="connsiteY26" fmla="*/ 447260 h 585323"/>
                <a:gd name="connsiteX27" fmla="*/ 212449 w 382373"/>
                <a:gd name="connsiteY27" fmla="*/ 396815 h 585323"/>
                <a:gd name="connsiteX28" fmla="*/ 257585 w 382373"/>
                <a:gd name="connsiteY28" fmla="*/ 396815 h 585323"/>
                <a:gd name="connsiteX29" fmla="*/ 249620 w 382373"/>
                <a:gd name="connsiteY29" fmla="*/ 341058 h 585323"/>
                <a:gd name="connsiteX30" fmla="*/ 215105 w 382373"/>
                <a:gd name="connsiteY30" fmla="*/ 341058 h 585323"/>
                <a:gd name="connsiteX31" fmla="*/ 196519 w 382373"/>
                <a:gd name="connsiteY31" fmla="*/ 362299 h 585323"/>
                <a:gd name="connsiteX32" fmla="*/ 143418 w 382373"/>
                <a:gd name="connsiteY32" fmla="*/ 354333 h 585323"/>
                <a:gd name="connsiteX33" fmla="*/ 185899 w 382373"/>
                <a:gd name="connsiteY33" fmla="*/ 314508 h 585323"/>
                <a:gd name="connsiteX34" fmla="*/ 217759 w 382373"/>
                <a:gd name="connsiteY34" fmla="*/ 335748 h 585323"/>
                <a:gd name="connsiteX35" fmla="*/ 233690 w 382373"/>
                <a:gd name="connsiteY35" fmla="*/ 303888 h 585323"/>
                <a:gd name="connsiteX36" fmla="*/ 193864 w 382373"/>
                <a:gd name="connsiteY36" fmla="*/ 298577 h 585323"/>
                <a:gd name="connsiteX37" fmla="*/ 193864 w 382373"/>
                <a:gd name="connsiteY37" fmla="*/ 245477 h 585323"/>
                <a:gd name="connsiteX38" fmla="*/ 162004 w 382373"/>
                <a:gd name="connsiteY38" fmla="*/ 245477 h 585323"/>
                <a:gd name="connsiteX39" fmla="*/ 132798 w 382373"/>
                <a:gd name="connsiteY39" fmla="*/ 229546 h 585323"/>
                <a:gd name="connsiteX40" fmla="*/ 132798 w 382373"/>
                <a:gd name="connsiteY40" fmla="*/ 264062 h 585323"/>
                <a:gd name="connsiteX41" fmla="*/ 167314 w 382373"/>
                <a:gd name="connsiteY41" fmla="*/ 282647 h 585323"/>
                <a:gd name="connsiteX42" fmla="*/ 119523 w 382373"/>
                <a:gd name="connsiteY42" fmla="*/ 319818 h 585323"/>
                <a:gd name="connsiteX43" fmla="*/ 108902 w 382373"/>
                <a:gd name="connsiteY43" fmla="*/ 356989 h 585323"/>
                <a:gd name="connsiteX44" fmla="*/ 127488 w 382373"/>
                <a:gd name="connsiteY44" fmla="*/ 287957 h 585323"/>
                <a:gd name="connsiteX45" fmla="*/ 90317 w 382373"/>
                <a:gd name="connsiteY45" fmla="*/ 277337 h 585323"/>
                <a:gd name="connsiteX46" fmla="*/ 90317 w 382373"/>
                <a:gd name="connsiteY46" fmla="*/ 319818 h 585323"/>
                <a:gd name="connsiteX47" fmla="*/ 71732 w 382373"/>
                <a:gd name="connsiteY47" fmla="*/ 351679 h 585323"/>
                <a:gd name="connsiteX48" fmla="*/ 21286 w 382373"/>
                <a:gd name="connsiteY48" fmla="*/ 341058 h 585323"/>
                <a:gd name="connsiteX49" fmla="*/ 23941 w 382373"/>
                <a:gd name="connsiteY49" fmla="*/ 303888 h 585323"/>
                <a:gd name="connsiteX50" fmla="*/ 46 w 382373"/>
                <a:gd name="connsiteY50" fmla="*/ 290612 h 585323"/>
                <a:gd name="connsiteX51" fmla="*/ 18631 w 382373"/>
                <a:gd name="connsiteY51" fmla="*/ 253442 h 585323"/>
                <a:gd name="connsiteX52" fmla="*/ 45182 w 382373"/>
                <a:gd name="connsiteY52" fmla="*/ 221581 h 585323"/>
                <a:gd name="connsiteX53" fmla="*/ 58456 w 382373"/>
                <a:gd name="connsiteY53" fmla="*/ 248132 h 585323"/>
                <a:gd name="connsiteX54" fmla="*/ 90317 w 382373"/>
                <a:gd name="connsiteY54" fmla="*/ 253442 h 585323"/>
                <a:gd name="connsiteX55" fmla="*/ 108902 w 382373"/>
                <a:gd name="connsiteY55" fmla="*/ 229546 h 585323"/>
                <a:gd name="connsiteX56" fmla="*/ 53146 w 382373"/>
                <a:gd name="connsiteY56" fmla="*/ 181756 h 585323"/>
                <a:gd name="connsiteX57" fmla="*/ 53146 w 382373"/>
                <a:gd name="connsiteY57" fmla="*/ 136620 h 585323"/>
                <a:gd name="connsiteX58" fmla="*/ 90317 w 382373"/>
                <a:gd name="connsiteY58" fmla="*/ 136620 h 585323"/>
                <a:gd name="connsiteX59" fmla="*/ 119523 w 382373"/>
                <a:gd name="connsiteY59" fmla="*/ 171135 h 585323"/>
                <a:gd name="connsiteX60" fmla="*/ 103592 w 382373"/>
                <a:gd name="connsiteY60" fmla="*/ 213616 h 585323"/>
                <a:gd name="connsiteX61" fmla="*/ 151383 w 382373"/>
                <a:gd name="connsiteY61" fmla="*/ 197686 h 585323"/>
                <a:gd name="connsiteX62" fmla="*/ 140763 w 382373"/>
                <a:gd name="connsiteY62" fmla="*/ 136620 h 585323"/>
                <a:gd name="connsiteX63" fmla="*/ 111558 w 382373"/>
                <a:gd name="connsiteY63" fmla="*/ 133964 h 585323"/>
                <a:gd name="connsiteX64" fmla="*/ 114213 w 382373"/>
                <a:gd name="connsiteY64" fmla="*/ 107414 h 585323"/>
                <a:gd name="connsiteX65" fmla="*/ 74387 w 382373"/>
                <a:gd name="connsiteY65" fmla="*/ 107414 h 585323"/>
                <a:gd name="connsiteX66" fmla="*/ 79697 w 382373"/>
                <a:gd name="connsiteY66" fmla="*/ 67588 h 585323"/>
                <a:gd name="connsiteX67" fmla="*/ 124833 w 382373"/>
                <a:gd name="connsiteY67" fmla="*/ 78208 h 585323"/>
                <a:gd name="connsiteX68" fmla="*/ 100938 w 382373"/>
                <a:gd name="connsiteY68" fmla="*/ 49003 h 585323"/>
                <a:gd name="connsiteX69" fmla="*/ 111558 w 382373"/>
                <a:gd name="connsiteY69" fmla="*/ 6522 h 585323"/>
                <a:gd name="connsiteX70" fmla="*/ 164659 w 382373"/>
                <a:gd name="connsiteY70" fmla="*/ 6522 h 585323"/>
                <a:gd name="connsiteX71" fmla="*/ 175279 w 382373"/>
                <a:gd name="connsiteY71" fmla="*/ 67588 h 585323"/>
                <a:gd name="connsiteX72" fmla="*/ 146073 w 382373"/>
                <a:gd name="connsiteY72" fmla="*/ 91484 h 585323"/>
                <a:gd name="connsiteX73" fmla="*/ 164659 w 382373"/>
                <a:gd name="connsiteY73" fmla="*/ 141930 h 585323"/>
                <a:gd name="connsiteX74" fmla="*/ 193864 w 382373"/>
                <a:gd name="connsiteY74" fmla="*/ 80864 h 585323"/>
                <a:gd name="connsiteX75" fmla="*/ 223070 w 382373"/>
                <a:gd name="connsiteY75" fmla="*/ 115380 h 585323"/>
                <a:gd name="connsiteX76" fmla="*/ 228380 w 382373"/>
                <a:gd name="connsiteY76" fmla="*/ 173790 h 585323"/>
                <a:gd name="connsiteX77" fmla="*/ 188554 w 382373"/>
                <a:gd name="connsiteY77" fmla="*/ 179100 h 585323"/>
                <a:gd name="connsiteX78" fmla="*/ 196519 w 382373"/>
                <a:gd name="connsiteY78" fmla="*/ 205651 h 585323"/>
                <a:gd name="connsiteX79" fmla="*/ 241655 w 382373"/>
                <a:gd name="connsiteY79" fmla="*/ 200341 h 585323"/>
                <a:gd name="connsiteX80" fmla="*/ 252275 w 382373"/>
                <a:gd name="connsiteY80" fmla="*/ 171135 h 585323"/>
                <a:gd name="connsiteX81" fmla="*/ 254930 w 382373"/>
                <a:gd name="connsiteY81" fmla="*/ 213616 h 585323"/>
                <a:gd name="connsiteX82" fmla="*/ 281481 w 382373"/>
                <a:gd name="connsiteY82" fmla="*/ 213616 h 585323"/>
                <a:gd name="connsiteX83" fmla="*/ 273515 w 382373"/>
                <a:gd name="connsiteY83" fmla="*/ 253442 h 585323"/>
                <a:gd name="connsiteX84" fmla="*/ 244310 w 382373"/>
                <a:gd name="connsiteY84" fmla="*/ 250787 h 585323"/>
                <a:gd name="connsiteX85" fmla="*/ 201829 w 382373"/>
                <a:gd name="connsiteY85" fmla="*/ 253442 h 585323"/>
                <a:gd name="connsiteX86" fmla="*/ 209794 w 382373"/>
                <a:gd name="connsiteY86" fmla="*/ 279992 h 585323"/>
                <a:gd name="connsiteX87" fmla="*/ 246965 w 382373"/>
                <a:gd name="connsiteY87" fmla="*/ 266717 h 585323"/>
                <a:gd name="connsiteX88" fmla="*/ 284135 w 382373"/>
                <a:gd name="connsiteY88" fmla="*/ 266717 h 585323"/>
                <a:gd name="connsiteX89" fmla="*/ 292101 w 382373"/>
                <a:gd name="connsiteY89" fmla="*/ 279992 h 585323"/>
                <a:gd name="connsiteX90" fmla="*/ 246965 w 382373"/>
                <a:gd name="connsiteY90" fmla="*/ 295923 h 585323"/>
                <a:gd name="connsiteX91" fmla="*/ 262895 w 382373"/>
                <a:gd name="connsiteY91" fmla="*/ 330438 h 585323"/>
                <a:gd name="connsiteX92" fmla="*/ 268205 w 382373"/>
                <a:gd name="connsiteY92" fmla="*/ 367609 h 585323"/>
                <a:gd name="connsiteX93" fmla="*/ 265551 w 382373"/>
                <a:gd name="connsiteY93" fmla="*/ 423365 h 585323"/>
                <a:gd name="connsiteX94" fmla="*/ 318651 w 382373"/>
                <a:gd name="connsiteY94" fmla="*/ 436640 h 585323"/>
                <a:gd name="connsiteX95" fmla="*/ 294756 w 382373"/>
                <a:gd name="connsiteY95" fmla="*/ 394159 h 585323"/>
                <a:gd name="connsiteX96" fmla="*/ 361132 w 382373"/>
                <a:gd name="connsiteY96" fmla="*/ 418055 h 585323"/>
                <a:gd name="connsiteX97" fmla="*/ 361132 w 382373"/>
                <a:gd name="connsiteY97" fmla="*/ 394159 h 585323"/>
                <a:gd name="connsiteX98" fmla="*/ 350512 w 382373"/>
                <a:gd name="connsiteY98" fmla="*/ 356989 h 585323"/>
                <a:gd name="connsiteX99" fmla="*/ 313341 w 382373"/>
                <a:gd name="connsiteY99" fmla="*/ 330438 h 585323"/>
                <a:gd name="connsiteX100" fmla="*/ 300066 w 382373"/>
                <a:gd name="connsiteY100" fmla="*/ 274682 h 585323"/>
                <a:gd name="connsiteX101" fmla="*/ 289446 w 382373"/>
                <a:gd name="connsiteY101" fmla="*/ 197686 h 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82373" h="585323" extrusionOk="0">
                  <a:moveTo>
                    <a:pt x="382373" y="585323"/>
                  </a:moveTo>
                  <a:cubicBezTo>
                    <a:pt x="370900" y="564992"/>
                    <a:pt x="364875" y="538226"/>
                    <a:pt x="350512" y="534877"/>
                  </a:cubicBezTo>
                  <a:cubicBezTo>
                    <a:pt x="338248" y="531688"/>
                    <a:pt x="302792" y="567159"/>
                    <a:pt x="292101" y="564082"/>
                  </a:cubicBezTo>
                  <a:cubicBezTo>
                    <a:pt x="282767" y="560212"/>
                    <a:pt x="274776" y="524200"/>
                    <a:pt x="284135" y="516291"/>
                  </a:cubicBezTo>
                  <a:cubicBezTo>
                    <a:pt x="288216" y="508069"/>
                    <a:pt x="325362" y="523352"/>
                    <a:pt x="331927" y="516291"/>
                  </a:cubicBezTo>
                  <a:cubicBezTo>
                    <a:pt x="334236" y="511210"/>
                    <a:pt x="335107" y="476203"/>
                    <a:pt x="318651" y="468501"/>
                  </a:cubicBezTo>
                  <a:cubicBezTo>
                    <a:pt x="308118" y="460265"/>
                    <a:pt x="266099" y="461572"/>
                    <a:pt x="254930" y="465845"/>
                  </a:cubicBezTo>
                  <a:cubicBezTo>
                    <a:pt x="245177" y="469562"/>
                    <a:pt x="245731" y="484416"/>
                    <a:pt x="249620" y="492396"/>
                  </a:cubicBezTo>
                  <a:cubicBezTo>
                    <a:pt x="252418" y="502033"/>
                    <a:pt x="267422" y="515191"/>
                    <a:pt x="265551" y="521601"/>
                  </a:cubicBezTo>
                  <a:cubicBezTo>
                    <a:pt x="262286" y="527960"/>
                    <a:pt x="244817" y="545238"/>
                    <a:pt x="231035" y="542841"/>
                  </a:cubicBezTo>
                  <a:cubicBezTo>
                    <a:pt x="218420" y="540370"/>
                    <a:pt x="197957" y="506653"/>
                    <a:pt x="188554" y="503016"/>
                  </a:cubicBezTo>
                  <a:cubicBezTo>
                    <a:pt x="180712" y="497253"/>
                    <a:pt x="183419" y="528119"/>
                    <a:pt x="180589" y="518946"/>
                  </a:cubicBezTo>
                  <a:cubicBezTo>
                    <a:pt x="177992" y="509205"/>
                    <a:pt x="182035" y="461402"/>
                    <a:pt x="175279" y="452570"/>
                  </a:cubicBezTo>
                  <a:cubicBezTo>
                    <a:pt x="167158" y="444356"/>
                    <a:pt x="150439" y="443108"/>
                    <a:pt x="143418" y="452570"/>
                  </a:cubicBezTo>
                  <a:cubicBezTo>
                    <a:pt x="134404" y="459427"/>
                    <a:pt x="136954" y="507436"/>
                    <a:pt x="127488" y="503016"/>
                  </a:cubicBezTo>
                  <a:cubicBezTo>
                    <a:pt x="123542" y="503385"/>
                    <a:pt x="99890" y="454306"/>
                    <a:pt x="87662" y="441950"/>
                  </a:cubicBezTo>
                  <a:cubicBezTo>
                    <a:pt x="71198" y="432020"/>
                    <a:pt x="42586" y="435027"/>
                    <a:pt x="31906" y="426019"/>
                  </a:cubicBezTo>
                  <a:cubicBezTo>
                    <a:pt x="23668" y="414627"/>
                    <a:pt x="14327" y="380291"/>
                    <a:pt x="23941" y="380884"/>
                  </a:cubicBezTo>
                  <a:cubicBezTo>
                    <a:pt x="32177" y="380027"/>
                    <a:pt x="78006" y="427406"/>
                    <a:pt x="87662" y="420709"/>
                  </a:cubicBezTo>
                  <a:cubicBezTo>
                    <a:pt x="96615" y="416199"/>
                    <a:pt x="71185" y="356927"/>
                    <a:pt x="74387" y="354333"/>
                  </a:cubicBezTo>
                  <a:cubicBezTo>
                    <a:pt x="76013" y="354362"/>
                    <a:pt x="94192" y="390825"/>
                    <a:pt x="103592" y="402125"/>
                  </a:cubicBezTo>
                  <a:cubicBezTo>
                    <a:pt x="112156" y="413896"/>
                    <a:pt x="123329" y="430338"/>
                    <a:pt x="132798" y="431330"/>
                  </a:cubicBezTo>
                  <a:cubicBezTo>
                    <a:pt x="144243" y="429619"/>
                    <a:pt x="167606" y="409067"/>
                    <a:pt x="164659" y="399469"/>
                  </a:cubicBezTo>
                  <a:cubicBezTo>
                    <a:pt x="163113" y="389289"/>
                    <a:pt x="122388" y="379838"/>
                    <a:pt x="122178" y="375574"/>
                  </a:cubicBezTo>
                  <a:cubicBezTo>
                    <a:pt x="121070" y="369407"/>
                    <a:pt x="150594" y="371348"/>
                    <a:pt x="162004" y="372919"/>
                  </a:cubicBezTo>
                  <a:cubicBezTo>
                    <a:pt x="173448" y="376984"/>
                    <a:pt x="182462" y="377017"/>
                    <a:pt x="188554" y="391504"/>
                  </a:cubicBezTo>
                  <a:cubicBezTo>
                    <a:pt x="193458" y="404097"/>
                    <a:pt x="185436" y="445904"/>
                    <a:pt x="188554" y="447260"/>
                  </a:cubicBezTo>
                  <a:cubicBezTo>
                    <a:pt x="195996" y="445685"/>
                    <a:pt x="198288" y="405049"/>
                    <a:pt x="212449" y="396815"/>
                  </a:cubicBezTo>
                  <a:cubicBezTo>
                    <a:pt x="222558" y="388043"/>
                    <a:pt x="250266" y="404970"/>
                    <a:pt x="257585" y="396815"/>
                  </a:cubicBezTo>
                  <a:cubicBezTo>
                    <a:pt x="263257" y="387032"/>
                    <a:pt x="255299" y="347686"/>
                    <a:pt x="249620" y="341058"/>
                  </a:cubicBezTo>
                  <a:cubicBezTo>
                    <a:pt x="245121" y="332302"/>
                    <a:pt x="224971" y="337165"/>
                    <a:pt x="215105" y="341058"/>
                  </a:cubicBezTo>
                  <a:cubicBezTo>
                    <a:pt x="206331" y="343685"/>
                    <a:pt x="208707" y="359861"/>
                    <a:pt x="196519" y="362299"/>
                  </a:cubicBezTo>
                  <a:cubicBezTo>
                    <a:pt x="183690" y="362438"/>
                    <a:pt x="144931" y="362231"/>
                    <a:pt x="143418" y="354333"/>
                  </a:cubicBezTo>
                  <a:cubicBezTo>
                    <a:pt x="143273" y="344792"/>
                    <a:pt x="173055" y="315068"/>
                    <a:pt x="185899" y="314508"/>
                  </a:cubicBezTo>
                  <a:cubicBezTo>
                    <a:pt x="197174" y="312101"/>
                    <a:pt x="209317" y="339155"/>
                    <a:pt x="217759" y="335748"/>
                  </a:cubicBezTo>
                  <a:cubicBezTo>
                    <a:pt x="226365" y="333923"/>
                    <a:pt x="237592" y="310238"/>
                    <a:pt x="233690" y="303888"/>
                  </a:cubicBezTo>
                  <a:cubicBezTo>
                    <a:pt x="229965" y="296046"/>
                    <a:pt x="200539" y="307775"/>
                    <a:pt x="193864" y="298577"/>
                  </a:cubicBezTo>
                  <a:cubicBezTo>
                    <a:pt x="188084" y="287575"/>
                    <a:pt x="199153" y="256923"/>
                    <a:pt x="193864" y="245477"/>
                  </a:cubicBezTo>
                  <a:cubicBezTo>
                    <a:pt x="188157" y="235932"/>
                    <a:pt x="172187" y="249554"/>
                    <a:pt x="162004" y="245477"/>
                  </a:cubicBezTo>
                  <a:cubicBezTo>
                    <a:pt x="152508" y="243139"/>
                    <a:pt x="137867" y="226628"/>
                    <a:pt x="132798" y="229546"/>
                  </a:cubicBezTo>
                  <a:cubicBezTo>
                    <a:pt x="127736" y="230126"/>
                    <a:pt x="129289" y="254840"/>
                    <a:pt x="132798" y="264062"/>
                  </a:cubicBezTo>
                  <a:cubicBezTo>
                    <a:pt x="137943" y="271428"/>
                    <a:pt x="167522" y="274267"/>
                    <a:pt x="167314" y="282647"/>
                  </a:cubicBezTo>
                  <a:cubicBezTo>
                    <a:pt x="164504" y="290798"/>
                    <a:pt x="133536" y="307568"/>
                    <a:pt x="119523" y="319818"/>
                  </a:cubicBezTo>
                  <a:cubicBezTo>
                    <a:pt x="109407" y="332466"/>
                    <a:pt x="107014" y="362255"/>
                    <a:pt x="108902" y="356989"/>
                  </a:cubicBezTo>
                  <a:cubicBezTo>
                    <a:pt x="112752" y="353323"/>
                    <a:pt x="132961" y="301575"/>
                    <a:pt x="127488" y="287957"/>
                  </a:cubicBezTo>
                  <a:cubicBezTo>
                    <a:pt x="124421" y="275135"/>
                    <a:pt x="94293" y="271332"/>
                    <a:pt x="90317" y="277337"/>
                  </a:cubicBezTo>
                  <a:cubicBezTo>
                    <a:pt x="84989" y="284680"/>
                    <a:pt x="91379" y="304278"/>
                    <a:pt x="90317" y="319818"/>
                  </a:cubicBezTo>
                  <a:cubicBezTo>
                    <a:pt x="86316" y="333719"/>
                    <a:pt x="80233" y="346898"/>
                    <a:pt x="71732" y="351679"/>
                  </a:cubicBezTo>
                  <a:cubicBezTo>
                    <a:pt x="60267" y="357475"/>
                    <a:pt x="30373" y="349882"/>
                    <a:pt x="21286" y="341058"/>
                  </a:cubicBezTo>
                  <a:cubicBezTo>
                    <a:pt x="14434" y="332066"/>
                    <a:pt x="26213" y="311911"/>
                    <a:pt x="23941" y="303888"/>
                  </a:cubicBezTo>
                  <a:cubicBezTo>
                    <a:pt x="21784" y="296055"/>
                    <a:pt x="808" y="297747"/>
                    <a:pt x="46" y="290612"/>
                  </a:cubicBezTo>
                  <a:cubicBezTo>
                    <a:pt x="3018" y="282585"/>
                    <a:pt x="12480" y="265445"/>
                    <a:pt x="18631" y="253442"/>
                  </a:cubicBezTo>
                  <a:cubicBezTo>
                    <a:pt x="25697" y="243090"/>
                    <a:pt x="38319" y="221232"/>
                    <a:pt x="45182" y="221581"/>
                  </a:cubicBezTo>
                  <a:cubicBezTo>
                    <a:pt x="53872" y="219930"/>
                    <a:pt x="50324" y="242290"/>
                    <a:pt x="58456" y="248132"/>
                  </a:cubicBezTo>
                  <a:cubicBezTo>
                    <a:pt x="64187" y="254572"/>
                    <a:pt x="83317" y="254812"/>
                    <a:pt x="90317" y="253442"/>
                  </a:cubicBezTo>
                  <a:cubicBezTo>
                    <a:pt x="99559" y="251685"/>
                    <a:pt x="114785" y="241484"/>
                    <a:pt x="108902" y="229546"/>
                  </a:cubicBezTo>
                  <a:cubicBezTo>
                    <a:pt x="102595" y="222968"/>
                    <a:pt x="60696" y="198635"/>
                    <a:pt x="53146" y="181756"/>
                  </a:cubicBezTo>
                  <a:cubicBezTo>
                    <a:pt x="45422" y="167436"/>
                    <a:pt x="49596" y="143773"/>
                    <a:pt x="53146" y="136620"/>
                  </a:cubicBezTo>
                  <a:cubicBezTo>
                    <a:pt x="59510" y="129653"/>
                    <a:pt x="78103" y="130692"/>
                    <a:pt x="90317" y="136620"/>
                  </a:cubicBezTo>
                  <a:cubicBezTo>
                    <a:pt x="103786" y="141874"/>
                    <a:pt x="117603" y="158658"/>
                    <a:pt x="119523" y="171135"/>
                  </a:cubicBezTo>
                  <a:cubicBezTo>
                    <a:pt x="121117" y="185626"/>
                    <a:pt x="97919" y="208062"/>
                    <a:pt x="103592" y="213616"/>
                  </a:cubicBezTo>
                  <a:cubicBezTo>
                    <a:pt x="111085" y="219193"/>
                    <a:pt x="143290" y="209155"/>
                    <a:pt x="151383" y="197686"/>
                  </a:cubicBezTo>
                  <a:cubicBezTo>
                    <a:pt x="156237" y="181872"/>
                    <a:pt x="148204" y="149758"/>
                    <a:pt x="140763" y="136620"/>
                  </a:cubicBezTo>
                  <a:cubicBezTo>
                    <a:pt x="134398" y="125948"/>
                    <a:pt x="115755" y="139643"/>
                    <a:pt x="111558" y="133964"/>
                  </a:cubicBezTo>
                  <a:cubicBezTo>
                    <a:pt x="106511" y="130441"/>
                    <a:pt x="119978" y="112006"/>
                    <a:pt x="114213" y="107414"/>
                  </a:cubicBezTo>
                  <a:cubicBezTo>
                    <a:pt x="108540" y="102869"/>
                    <a:pt x="81396" y="114168"/>
                    <a:pt x="74387" y="107414"/>
                  </a:cubicBezTo>
                  <a:cubicBezTo>
                    <a:pt x="69796" y="98292"/>
                    <a:pt x="72954" y="70916"/>
                    <a:pt x="79697" y="67588"/>
                  </a:cubicBezTo>
                  <a:cubicBezTo>
                    <a:pt x="88528" y="61830"/>
                    <a:pt x="121890" y="80099"/>
                    <a:pt x="124833" y="78208"/>
                  </a:cubicBezTo>
                  <a:cubicBezTo>
                    <a:pt x="128203" y="75410"/>
                    <a:pt x="103693" y="62836"/>
                    <a:pt x="100938" y="49003"/>
                  </a:cubicBezTo>
                  <a:cubicBezTo>
                    <a:pt x="98834" y="37647"/>
                    <a:pt x="103260" y="16101"/>
                    <a:pt x="111558" y="6522"/>
                  </a:cubicBezTo>
                  <a:cubicBezTo>
                    <a:pt x="125226" y="-2358"/>
                    <a:pt x="158388" y="-3445"/>
                    <a:pt x="164659" y="6522"/>
                  </a:cubicBezTo>
                  <a:cubicBezTo>
                    <a:pt x="172669" y="18364"/>
                    <a:pt x="178649" y="54100"/>
                    <a:pt x="175279" y="67588"/>
                  </a:cubicBezTo>
                  <a:cubicBezTo>
                    <a:pt x="172946" y="81534"/>
                    <a:pt x="149966" y="81814"/>
                    <a:pt x="146073" y="91484"/>
                  </a:cubicBezTo>
                  <a:cubicBezTo>
                    <a:pt x="146148" y="103504"/>
                    <a:pt x="156572" y="142520"/>
                    <a:pt x="164659" y="141930"/>
                  </a:cubicBezTo>
                  <a:cubicBezTo>
                    <a:pt x="172198" y="137350"/>
                    <a:pt x="186192" y="87215"/>
                    <a:pt x="193864" y="80864"/>
                  </a:cubicBezTo>
                  <a:cubicBezTo>
                    <a:pt x="206066" y="75459"/>
                    <a:pt x="212710" y="100235"/>
                    <a:pt x="223070" y="115380"/>
                  </a:cubicBezTo>
                  <a:cubicBezTo>
                    <a:pt x="227420" y="129751"/>
                    <a:pt x="232500" y="162571"/>
                    <a:pt x="228380" y="173790"/>
                  </a:cubicBezTo>
                  <a:cubicBezTo>
                    <a:pt x="224242" y="184652"/>
                    <a:pt x="193758" y="172184"/>
                    <a:pt x="188554" y="179100"/>
                  </a:cubicBezTo>
                  <a:cubicBezTo>
                    <a:pt x="185241" y="183212"/>
                    <a:pt x="187804" y="200675"/>
                    <a:pt x="196519" y="205651"/>
                  </a:cubicBezTo>
                  <a:cubicBezTo>
                    <a:pt x="206645" y="207982"/>
                    <a:pt x="233726" y="205073"/>
                    <a:pt x="241655" y="200341"/>
                  </a:cubicBezTo>
                  <a:cubicBezTo>
                    <a:pt x="251178" y="194563"/>
                    <a:pt x="249811" y="169024"/>
                    <a:pt x="252275" y="171135"/>
                  </a:cubicBezTo>
                  <a:cubicBezTo>
                    <a:pt x="254395" y="173686"/>
                    <a:pt x="248872" y="207910"/>
                    <a:pt x="254930" y="213616"/>
                  </a:cubicBezTo>
                  <a:cubicBezTo>
                    <a:pt x="259396" y="220213"/>
                    <a:pt x="278235" y="207426"/>
                    <a:pt x="281481" y="213616"/>
                  </a:cubicBezTo>
                  <a:cubicBezTo>
                    <a:pt x="283197" y="218996"/>
                    <a:pt x="279157" y="247102"/>
                    <a:pt x="273515" y="253442"/>
                  </a:cubicBezTo>
                  <a:cubicBezTo>
                    <a:pt x="264945" y="261930"/>
                    <a:pt x="255188" y="248119"/>
                    <a:pt x="244310" y="250787"/>
                  </a:cubicBezTo>
                  <a:cubicBezTo>
                    <a:pt x="233390" y="250330"/>
                    <a:pt x="207418" y="248952"/>
                    <a:pt x="201829" y="253442"/>
                  </a:cubicBezTo>
                  <a:cubicBezTo>
                    <a:pt x="194822" y="259583"/>
                    <a:pt x="202006" y="278687"/>
                    <a:pt x="209794" y="279992"/>
                  </a:cubicBezTo>
                  <a:cubicBezTo>
                    <a:pt x="217134" y="282571"/>
                    <a:pt x="233151" y="270688"/>
                    <a:pt x="246965" y="266717"/>
                  </a:cubicBezTo>
                  <a:cubicBezTo>
                    <a:pt x="259990" y="264992"/>
                    <a:pt x="278590" y="263947"/>
                    <a:pt x="284135" y="266717"/>
                  </a:cubicBezTo>
                  <a:cubicBezTo>
                    <a:pt x="292465" y="270240"/>
                    <a:pt x="299052" y="275245"/>
                    <a:pt x="292101" y="279992"/>
                  </a:cubicBezTo>
                  <a:cubicBezTo>
                    <a:pt x="284564" y="282591"/>
                    <a:pt x="252609" y="287450"/>
                    <a:pt x="246965" y="295923"/>
                  </a:cubicBezTo>
                  <a:cubicBezTo>
                    <a:pt x="243513" y="303068"/>
                    <a:pt x="259494" y="318127"/>
                    <a:pt x="262895" y="330438"/>
                  </a:cubicBezTo>
                  <a:cubicBezTo>
                    <a:pt x="266740" y="342279"/>
                    <a:pt x="266372" y="351874"/>
                    <a:pt x="268205" y="367609"/>
                  </a:cubicBezTo>
                  <a:cubicBezTo>
                    <a:pt x="270585" y="386189"/>
                    <a:pt x="257704" y="414405"/>
                    <a:pt x="265551" y="423365"/>
                  </a:cubicBezTo>
                  <a:cubicBezTo>
                    <a:pt x="274807" y="433664"/>
                    <a:pt x="312753" y="440950"/>
                    <a:pt x="318651" y="436640"/>
                  </a:cubicBezTo>
                  <a:cubicBezTo>
                    <a:pt x="322902" y="431437"/>
                    <a:pt x="287384" y="396650"/>
                    <a:pt x="294756" y="394159"/>
                  </a:cubicBezTo>
                  <a:cubicBezTo>
                    <a:pt x="301879" y="392964"/>
                    <a:pt x="348328" y="416362"/>
                    <a:pt x="361132" y="418055"/>
                  </a:cubicBezTo>
                  <a:cubicBezTo>
                    <a:pt x="371720" y="418022"/>
                    <a:pt x="360314" y="405855"/>
                    <a:pt x="361132" y="394159"/>
                  </a:cubicBezTo>
                  <a:cubicBezTo>
                    <a:pt x="357013" y="383406"/>
                    <a:pt x="358533" y="366441"/>
                    <a:pt x="350512" y="356989"/>
                  </a:cubicBezTo>
                  <a:cubicBezTo>
                    <a:pt x="341864" y="345562"/>
                    <a:pt x="322138" y="344318"/>
                    <a:pt x="313341" y="330438"/>
                  </a:cubicBezTo>
                  <a:cubicBezTo>
                    <a:pt x="307595" y="318015"/>
                    <a:pt x="306072" y="292516"/>
                    <a:pt x="300066" y="274682"/>
                  </a:cubicBezTo>
                  <a:cubicBezTo>
                    <a:pt x="290037" y="248435"/>
                    <a:pt x="294769" y="225094"/>
                    <a:pt x="289446" y="197686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900016662">
                    <a:custGeom>
                      <a:avLst/>
                      <a:gdLst>
                        <a:gd name="connsiteX0" fmla="*/ 577586 w 577586"/>
                        <a:gd name="connsiteY0" fmla="*/ 884148 h 884148"/>
                        <a:gd name="connsiteX1" fmla="*/ 529459 w 577586"/>
                        <a:gd name="connsiteY1" fmla="*/ 807948 h 884148"/>
                        <a:gd name="connsiteX2" fmla="*/ 441228 w 577586"/>
                        <a:gd name="connsiteY2" fmla="*/ 852064 h 884148"/>
                        <a:gd name="connsiteX3" fmla="*/ 429196 w 577586"/>
                        <a:gd name="connsiteY3" fmla="*/ 779874 h 884148"/>
                        <a:gd name="connsiteX4" fmla="*/ 501386 w 577586"/>
                        <a:gd name="connsiteY4" fmla="*/ 779874 h 884148"/>
                        <a:gd name="connsiteX5" fmla="*/ 481333 w 577586"/>
                        <a:gd name="connsiteY5" fmla="*/ 707685 h 884148"/>
                        <a:gd name="connsiteX6" fmla="*/ 385080 w 577586"/>
                        <a:gd name="connsiteY6" fmla="*/ 703674 h 884148"/>
                        <a:gd name="connsiteX7" fmla="*/ 377059 w 577586"/>
                        <a:gd name="connsiteY7" fmla="*/ 743779 h 884148"/>
                        <a:gd name="connsiteX8" fmla="*/ 401123 w 577586"/>
                        <a:gd name="connsiteY8" fmla="*/ 787895 h 884148"/>
                        <a:gd name="connsiteX9" fmla="*/ 348986 w 577586"/>
                        <a:gd name="connsiteY9" fmla="*/ 819979 h 884148"/>
                        <a:gd name="connsiteX10" fmla="*/ 284817 w 577586"/>
                        <a:gd name="connsiteY10" fmla="*/ 759822 h 884148"/>
                        <a:gd name="connsiteX11" fmla="*/ 272786 w 577586"/>
                        <a:gd name="connsiteY11" fmla="*/ 783885 h 884148"/>
                        <a:gd name="connsiteX12" fmla="*/ 264765 w 577586"/>
                        <a:gd name="connsiteY12" fmla="*/ 683622 h 884148"/>
                        <a:gd name="connsiteX13" fmla="*/ 216638 w 577586"/>
                        <a:gd name="connsiteY13" fmla="*/ 683622 h 884148"/>
                        <a:gd name="connsiteX14" fmla="*/ 192575 w 577586"/>
                        <a:gd name="connsiteY14" fmla="*/ 759822 h 884148"/>
                        <a:gd name="connsiteX15" fmla="*/ 132417 w 577586"/>
                        <a:gd name="connsiteY15" fmla="*/ 667579 h 884148"/>
                        <a:gd name="connsiteX16" fmla="*/ 48196 w 577586"/>
                        <a:gd name="connsiteY16" fmla="*/ 643516 h 884148"/>
                        <a:gd name="connsiteX17" fmla="*/ 36165 w 577586"/>
                        <a:gd name="connsiteY17" fmla="*/ 575337 h 884148"/>
                        <a:gd name="connsiteX18" fmla="*/ 132417 w 577586"/>
                        <a:gd name="connsiteY18" fmla="*/ 635495 h 884148"/>
                        <a:gd name="connsiteX19" fmla="*/ 112365 w 577586"/>
                        <a:gd name="connsiteY19" fmla="*/ 535232 h 884148"/>
                        <a:gd name="connsiteX20" fmla="*/ 156480 w 577586"/>
                        <a:gd name="connsiteY20" fmla="*/ 607422 h 884148"/>
                        <a:gd name="connsiteX21" fmla="*/ 200596 w 577586"/>
                        <a:gd name="connsiteY21" fmla="*/ 651537 h 884148"/>
                        <a:gd name="connsiteX22" fmla="*/ 248723 w 577586"/>
                        <a:gd name="connsiteY22" fmla="*/ 603411 h 884148"/>
                        <a:gd name="connsiteX23" fmla="*/ 184554 w 577586"/>
                        <a:gd name="connsiteY23" fmla="*/ 567316 h 884148"/>
                        <a:gd name="connsiteX24" fmla="*/ 244712 w 577586"/>
                        <a:gd name="connsiteY24" fmla="*/ 563306 h 884148"/>
                        <a:gd name="connsiteX25" fmla="*/ 284817 w 577586"/>
                        <a:gd name="connsiteY25" fmla="*/ 591379 h 884148"/>
                        <a:gd name="connsiteX26" fmla="*/ 284817 w 577586"/>
                        <a:gd name="connsiteY26" fmla="*/ 675601 h 884148"/>
                        <a:gd name="connsiteX27" fmla="*/ 320912 w 577586"/>
                        <a:gd name="connsiteY27" fmla="*/ 599401 h 884148"/>
                        <a:gd name="connsiteX28" fmla="*/ 389091 w 577586"/>
                        <a:gd name="connsiteY28" fmla="*/ 599401 h 884148"/>
                        <a:gd name="connsiteX29" fmla="*/ 377059 w 577586"/>
                        <a:gd name="connsiteY29" fmla="*/ 515179 h 884148"/>
                        <a:gd name="connsiteX30" fmla="*/ 324923 w 577586"/>
                        <a:gd name="connsiteY30" fmla="*/ 515179 h 884148"/>
                        <a:gd name="connsiteX31" fmla="*/ 296849 w 577586"/>
                        <a:gd name="connsiteY31" fmla="*/ 547264 h 884148"/>
                        <a:gd name="connsiteX32" fmla="*/ 216638 w 577586"/>
                        <a:gd name="connsiteY32" fmla="*/ 535232 h 884148"/>
                        <a:gd name="connsiteX33" fmla="*/ 280807 w 577586"/>
                        <a:gd name="connsiteY33" fmla="*/ 475074 h 884148"/>
                        <a:gd name="connsiteX34" fmla="*/ 328933 w 577586"/>
                        <a:gd name="connsiteY34" fmla="*/ 507158 h 884148"/>
                        <a:gd name="connsiteX35" fmla="*/ 352996 w 577586"/>
                        <a:gd name="connsiteY35" fmla="*/ 459032 h 884148"/>
                        <a:gd name="connsiteX36" fmla="*/ 292838 w 577586"/>
                        <a:gd name="connsiteY36" fmla="*/ 451011 h 884148"/>
                        <a:gd name="connsiteX37" fmla="*/ 292838 w 577586"/>
                        <a:gd name="connsiteY37" fmla="*/ 370801 h 884148"/>
                        <a:gd name="connsiteX38" fmla="*/ 244712 w 577586"/>
                        <a:gd name="connsiteY38" fmla="*/ 370801 h 884148"/>
                        <a:gd name="connsiteX39" fmla="*/ 200596 w 577586"/>
                        <a:gd name="connsiteY39" fmla="*/ 346737 h 884148"/>
                        <a:gd name="connsiteX40" fmla="*/ 200596 w 577586"/>
                        <a:gd name="connsiteY40" fmla="*/ 398874 h 884148"/>
                        <a:gd name="connsiteX41" fmla="*/ 252733 w 577586"/>
                        <a:gd name="connsiteY41" fmla="*/ 426948 h 884148"/>
                        <a:gd name="connsiteX42" fmla="*/ 180544 w 577586"/>
                        <a:gd name="connsiteY42" fmla="*/ 483095 h 884148"/>
                        <a:gd name="connsiteX43" fmla="*/ 164501 w 577586"/>
                        <a:gd name="connsiteY43" fmla="*/ 539243 h 884148"/>
                        <a:gd name="connsiteX44" fmla="*/ 192575 w 577586"/>
                        <a:gd name="connsiteY44" fmla="*/ 434969 h 884148"/>
                        <a:gd name="connsiteX45" fmla="*/ 136428 w 577586"/>
                        <a:gd name="connsiteY45" fmla="*/ 418927 h 884148"/>
                        <a:gd name="connsiteX46" fmla="*/ 136428 w 577586"/>
                        <a:gd name="connsiteY46" fmla="*/ 483095 h 884148"/>
                        <a:gd name="connsiteX47" fmla="*/ 108354 w 577586"/>
                        <a:gd name="connsiteY47" fmla="*/ 531222 h 884148"/>
                        <a:gd name="connsiteX48" fmla="*/ 32154 w 577586"/>
                        <a:gd name="connsiteY48" fmla="*/ 515179 h 884148"/>
                        <a:gd name="connsiteX49" fmla="*/ 36165 w 577586"/>
                        <a:gd name="connsiteY49" fmla="*/ 459032 h 884148"/>
                        <a:gd name="connsiteX50" fmla="*/ 70 w 577586"/>
                        <a:gd name="connsiteY50" fmla="*/ 438979 h 884148"/>
                        <a:gd name="connsiteX51" fmla="*/ 28144 w 577586"/>
                        <a:gd name="connsiteY51" fmla="*/ 382832 h 884148"/>
                        <a:gd name="connsiteX52" fmla="*/ 68249 w 577586"/>
                        <a:gd name="connsiteY52" fmla="*/ 334706 h 884148"/>
                        <a:gd name="connsiteX53" fmla="*/ 88301 w 577586"/>
                        <a:gd name="connsiteY53" fmla="*/ 374811 h 884148"/>
                        <a:gd name="connsiteX54" fmla="*/ 136428 w 577586"/>
                        <a:gd name="connsiteY54" fmla="*/ 382832 h 884148"/>
                        <a:gd name="connsiteX55" fmla="*/ 164501 w 577586"/>
                        <a:gd name="connsiteY55" fmla="*/ 346737 h 884148"/>
                        <a:gd name="connsiteX56" fmla="*/ 80280 w 577586"/>
                        <a:gd name="connsiteY56" fmla="*/ 274548 h 884148"/>
                        <a:gd name="connsiteX57" fmla="*/ 80280 w 577586"/>
                        <a:gd name="connsiteY57" fmla="*/ 206369 h 884148"/>
                        <a:gd name="connsiteX58" fmla="*/ 136428 w 577586"/>
                        <a:gd name="connsiteY58" fmla="*/ 206369 h 884148"/>
                        <a:gd name="connsiteX59" fmla="*/ 180544 w 577586"/>
                        <a:gd name="connsiteY59" fmla="*/ 258506 h 884148"/>
                        <a:gd name="connsiteX60" fmla="*/ 156480 w 577586"/>
                        <a:gd name="connsiteY60" fmla="*/ 322674 h 884148"/>
                        <a:gd name="connsiteX61" fmla="*/ 228670 w 577586"/>
                        <a:gd name="connsiteY61" fmla="*/ 298611 h 884148"/>
                        <a:gd name="connsiteX62" fmla="*/ 212628 w 577586"/>
                        <a:gd name="connsiteY62" fmla="*/ 206369 h 884148"/>
                        <a:gd name="connsiteX63" fmla="*/ 168512 w 577586"/>
                        <a:gd name="connsiteY63" fmla="*/ 202358 h 884148"/>
                        <a:gd name="connsiteX64" fmla="*/ 172523 w 577586"/>
                        <a:gd name="connsiteY64" fmla="*/ 162253 h 884148"/>
                        <a:gd name="connsiteX65" fmla="*/ 112365 w 577586"/>
                        <a:gd name="connsiteY65" fmla="*/ 162253 h 884148"/>
                        <a:gd name="connsiteX66" fmla="*/ 120386 w 577586"/>
                        <a:gd name="connsiteY66" fmla="*/ 102095 h 884148"/>
                        <a:gd name="connsiteX67" fmla="*/ 188565 w 577586"/>
                        <a:gd name="connsiteY67" fmla="*/ 118137 h 884148"/>
                        <a:gd name="connsiteX68" fmla="*/ 152470 w 577586"/>
                        <a:gd name="connsiteY68" fmla="*/ 74022 h 884148"/>
                        <a:gd name="connsiteX69" fmla="*/ 168512 w 577586"/>
                        <a:gd name="connsiteY69" fmla="*/ 9853 h 884148"/>
                        <a:gd name="connsiteX70" fmla="*/ 248723 w 577586"/>
                        <a:gd name="connsiteY70" fmla="*/ 9853 h 884148"/>
                        <a:gd name="connsiteX71" fmla="*/ 264765 w 577586"/>
                        <a:gd name="connsiteY71" fmla="*/ 102095 h 884148"/>
                        <a:gd name="connsiteX72" fmla="*/ 220649 w 577586"/>
                        <a:gd name="connsiteY72" fmla="*/ 138190 h 884148"/>
                        <a:gd name="connsiteX73" fmla="*/ 248723 w 577586"/>
                        <a:gd name="connsiteY73" fmla="*/ 214390 h 884148"/>
                        <a:gd name="connsiteX74" fmla="*/ 292838 w 577586"/>
                        <a:gd name="connsiteY74" fmla="*/ 122148 h 884148"/>
                        <a:gd name="connsiteX75" fmla="*/ 336954 w 577586"/>
                        <a:gd name="connsiteY75" fmla="*/ 174285 h 884148"/>
                        <a:gd name="connsiteX76" fmla="*/ 344975 w 577586"/>
                        <a:gd name="connsiteY76" fmla="*/ 262516 h 884148"/>
                        <a:gd name="connsiteX77" fmla="*/ 284817 w 577586"/>
                        <a:gd name="connsiteY77" fmla="*/ 270537 h 884148"/>
                        <a:gd name="connsiteX78" fmla="*/ 296849 w 577586"/>
                        <a:gd name="connsiteY78" fmla="*/ 310643 h 884148"/>
                        <a:gd name="connsiteX79" fmla="*/ 365028 w 577586"/>
                        <a:gd name="connsiteY79" fmla="*/ 302622 h 884148"/>
                        <a:gd name="connsiteX80" fmla="*/ 381070 w 577586"/>
                        <a:gd name="connsiteY80" fmla="*/ 258506 h 884148"/>
                        <a:gd name="connsiteX81" fmla="*/ 385080 w 577586"/>
                        <a:gd name="connsiteY81" fmla="*/ 322674 h 884148"/>
                        <a:gd name="connsiteX82" fmla="*/ 425186 w 577586"/>
                        <a:gd name="connsiteY82" fmla="*/ 322674 h 884148"/>
                        <a:gd name="connsiteX83" fmla="*/ 413154 w 577586"/>
                        <a:gd name="connsiteY83" fmla="*/ 382832 h 884148"/>
                        <a:gd name="connsiteX84" fmla="*/ 369038 w 577586"/>
                        <a:gd name="connsiteY84" fmla="*/ 378822 h 884148"/>
                        <a:gd name="connsiteX85" fmla="*/ 304870 w 577586"/>
                        <a:gd name="connsiteY85" fmla="*/ 382832 h 884148"/>
                        <a:gd name="connsiteX86" fmla="*/ 316901 w 577586"/>
                        <a:gd name="connsiteY86" fmla="*/ 422937 h 884148"/>
                        <a:gd name="connsiteX87" fmla="*/ 373049 w 577586"/>
                        <a:gd name="connsiteY87" fmla="*/ 402885 h 884148"/>
                        <a:gd name="connsiteX88" fmla="*/ 429196 w 577586"/>
                        <a:gd name="connsiteY88" fmla="*/ 402885 h 884148"/>
                        <a:gd name="connsiteX89" fmla="*/ 441228 w 577586"/>
                        <a:gd name="connsiteY89" fmla="*/ 422937 h 884148"/>
                        <a:gd name="connsiteX90" fmla="*/ 373049 w 577586"/>
                        <a:gd name="connsiteY90" fmla="*/ 447001 h 884148"/>
                        <a:gd name="connsiteX91" fmla="*/ 397112 w 577586"/>
                        <a:gd name="connsiteY91" fmla="*/ 499137 h 884148"/>
                        <a:gd name="connsiteX92" fmla="*/ 405133 w 577586"/>
                        <a:gd name="connsiteY92" fmla="*/ 555285 h 884148"/>
                        <a:gd name="connsiteX93" fmla="*/ 401123 w 577586"/>
                        <a:gd name="connsiteY93" fmla="*/ 639506 h 884148"/>
                        <a:gd name="connsiteX94" fmla="*/ 481333 w 577586"/>
                        <a:gd name="connsiteY94" fmla="*/ 659558 h 884148"/>
                        <a:gd name="connsiteX95" fmla="*/ 445238 w 577586"/>
                        <a:gd name="connsiteY95" fmla="*/ 595390 h 884148"/>
                        <a:gd name="connsiteX96" fmla="*/ 545501 w 577586"/>
                        <a:gd name="connsiteY96" fmla="*/ 631485 h 884148"/>
                        <a:gd name="connsiteX97" fmla="*/ 545501 w 577586"/>
                        <a:gd name="connsiteY97" fmla="*/ 595390 h 884148"/>
                        <a:gd name="connsiteX98" fmla="*/ 529459 w 577586"/>
                        <a:gd name="connsiteY98" fmla="*/ 539243 h 884148"/>
                        <a:gd name="connsiteX99" fmla="*/ 473312 w 577586"/>
                        <a:gd name="connsiteY99" fmla="*/ 499137 h 884148"/>
                        <a:gd name="connsiteX100" fmla="*/ 453259 w 577586"/>
                        <a:gd name="connsiteY100" fmla="*/ 414916 h 884148"/>
                        <a:gd name="connsiteX101" fmla="*/ 437217 w 577586"/>
                        <a:gd name="connsiteY101" fmla="*/ 298611 h 884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</a:cxnLst>
                      <a:rect l="l" t="t" r="r" b="b"/>
                      <a:pathLst>
                        <a:path w="577586" h="884148">
                          <a:moveTo>
                            <a:pt x="577586" y="884148"/>
                          </a:moveTo>
                          <a:cubicBezTo>
                            <a:pt x="564885" y="848721"/>
                            <a:pt x="552185" y="813295"/>
                            <a:pt x="529459" y="807948"/>
                          </a:cubicBezTo>
                          <a:cubicBezTo>
                            <a:pt x="506733" y="802601"/>
                            <a:pt x="457938" y="856743"/>
                            <a:pt x="441228" y="852064"/>
                          </a:cubicBezTo>
                          <a:cubicBezTo>
                            <a:pt x="424517" y="847385"/>
                            <a:pt x="419170" y="791906"/>
                            <a:pt x="429196" y="779874"/>
                          </a:cubicBezTo>
                          <a:cubicBezTo>
                            <a:pt x="439222" y="767842"/>
                            <a:pt x="492697" y="791905"/>
                            <a:pt x="501386" y="779874"/>
                          </a:cubicBezTo>
                          <a:cubicBezTo>
                            <a:pt x="510075" y="767843"/>
                            <a:pt x="500717" y="720385"/>
                            <a:pt x="481333" y="707685"/>
                          </a:cubicBezTo>
                          <a:cubicBezTo>
                            <a:pt x="461949" y="694985"/>
                            <a:pt x="402459" y="697658"/>
                            <a:pt x="385080" y="703674"/>
                          </a:cubicBezTo>
                          <a:cubicBezTo>
                            <a:pt x="367701" y="709690"/>
                            <a:pt x="374385" y="729742"/>
                            <a:pt x="377059" y="743779"/>
                          </a:cubicBezTo>
                          <a:cubicBezTo>
                            <a:pt x="379733" y="757816"/>
                            <a:pt x="405802" y="775195"/>
                            <a:pt x="401123" y="787895"/>
                          </a:cubicBezTo>
                          <a:cubicBezTo>
                            <a:pt x="396444" y="800595"/>
                            <a:pt x="368370" y="824658"/>
                            <a:pt x="348986" y="819979"/>
                          </a:cubicBezTo>
                          <a:cubicBezTo>
                            <a:pt x="329602" y="815300"/>
                            <a:pt x="297517" y="765838"/>
                            <a:pt x="284817" y="759822"/>
                          </a:cubicBezTo>
                          <a:cubicBezTo>
                            <a:pt x="272117" y="753806"/>
                            <a:pt x="276128" y="796585"/>
                            <a:pt x="272786" y="783885"/>
                          </a:cubicBezTo>
                          <a:cubicBezTo>
                            <a:pt x="269444" y="771185"/>
                            <a:pt x="274123" y="700333"/>
                            <a:pt x="264765" y="683622"/>
                          </a:cubicBezTo>
                          <a:cubicBezTo>
                            <a:pt x="255407" y="666911"/>
                            <a:pt x="228670" y="670922"/>
                            <a:pt x="216638" y="683622"/>
                          </a:cubicBezTo>
                          <a:cubicBezTo>
                            <a:pt x="204606" y="696322"/>
                            <a:pt x="206612" y="762496"/>
                            <a:pt x="192575" y="759822"/>
                          </a:cubicBezTo>
                          <a:cubicBezTo>
                            <a:pt x="178538" y="757148"/>
                            <a:pt x="156480" y="686963"/>
                            <a:pt x="132417" y="667579"/>
                          </a:cubicBezTo>
                          <a:cubicBezTo>
                            <a:pt x="108354" y="648195"/>
                            <a:pt x="64238" y="658890"/>
                            <a:pt x="48196" y="643516"/>
                          </a:cubicBezTo>
                          <a:cubicBezTo>
                            <a:pt x="32154" y="628142"/>
                            <a:pt x="22128" y="576674"/>
                            <a:pt x="36165" y="575337"/>
                          </a:cubicBezTo>
                          <a:cubicBezTo>
                            <a:pt x="50202" y="574000"/>
                            <a:pt x="119717" y="642179"/>
                            <a:pt x="132417" y="635495"/>
                          </a:cubicBezTo>
                          <a:cubicBezTo>
                            <a:pt x="145117" y="628811"/>
                            <a:pt x="108355" y="539911"/>
                            <a:pt x="112365" y="535232"/>
                          </a:cubicBezTo>
                          <a:cubicBezTo>
                            <a:pt x="116375" y="530553"/>
                            <a:pt x="141775" y="588038"/>
                            <a:pt x="156480" y="607422"/>
                          </a:cubicBezTo>
                          <a:cubicBezTo>
                            <a:pt x="171185" y="626806"/>
                            <a:pt x="185222" y="652205"/>
                            <a:pt x="200596" y="651537"/>
                          </a:cubicBezTo>
                          <a:cubicBezTo>
                            <a:pt x="215970" y="650869"/>
                            <a:pt x="251397" y="617448"/>
                            <a:pt x="248723" y="603411"/>
                          </a:cubicBezTo>
                          <a:cubicBezTo>
                            <a:pt x="246049" y="589374"/>
                            <a:pt x="185222" y="574000"/>
                            <a:pt x="184554" y="567316"/>
                          </a:cubicBezTo>
                          <a:cubicBezTo>
                            <a:pt x="183886" y="560632"/>
                            <a:pt x="228001" y="559295"/>
                            <a:pt x="244712" y="563306"/>
                          </a:cubicBezTo>
                          <a:cubicBezTo>
                            <a:pt x="261423" y="567317"/>
                            <a:pt x="278133" y="572663"/>
                            <a:pt x="284817" y="591379"/>
                          </a:cubicBezTo>
                          <a:cubicBezTo>
                            <a:pt x="291501" y="610095"/>
                            <a:pt x="278801" y="674264"/>
                            <a:pt x="284817" y="675601"/>
                          </a:cubicBezTo>
                          <a:cubicBezTo>
                            <a:pt x="290833" y="676938"/>
                            <a:pt x="303533" y="612101"/>
                            <a:pt x="320912" y="599401"/>
                          </a:cubicBezTo>
                          <a:cubicBezTo>
                            <a:pt x="338291" y="586701"/>
                            <a:pt x="379733" y="613438"/>
                            <a:pt x="389091" y="599401"/>
                          </a:cubicBezTo>
                          <a:cubicBezTo>
                            <a:pt x="398449" y="585364"/>
                            <a:pt x="387754" y="529216"/>
                            <a:pt x="377059" y="515179"/>
                          </a:cubicBezTo>
                          <a:cubicBezTo>
                            <a:pt x="366364" y="501142"/>
                            <a:pt x="338291" y="509831"/>
                            <a:pt x="324923" y="515179"/>
                          </a:cubicBezTo>
                          <a:cubicBezTo>
                            <a:pt x="311555" y="520526"/>
                            <a:pt x="314896" y="543922"/>
                            <a:pt x="296849" y="547264"/>
                          </a:cubicBezTo>
                          <a:cubicBezTo>
                            <a:pt x="278802" y="550606"/>
                            <a:pt x="219312" y="547264"/>
                            <a:pt x="216638" y="535232"/>
                          </a:cubicBezTo>
                          <a:cubicBezTo>
                            <a:pt x="213964" y="523200"/>
                            <a:pt x="262091" y="479753"/>
                            <a:pt x="280807" y="475074"/>
                          </a:cubicBezTo>
                          <a:cubicBezTo>
                            <a:pt x="299523" y="470395"/>
                            <a:pt x="316902" y="509832"/>
                            <a:pt x="328933" y="507158"/>
                          </a:cubicBezTo>
                          <a:cubicBezTo>
                            <a:pt x="340964" y="504484"/>
                            <a:pt x="359012" y="468390"/>
                            <a:pt x="352996" y="459032"/>
                          </a:cubicBezTo>
                          <a:cubicBezTo>
                            <a:pt x="346980" y="449674"/>
                            <a:pt x="302864" y="465716"/>
                            <a:pt x="292838" y="451011"/>
                          </a:cubicBezTo>
                          <a:cubicBezTo>
                            <a:pt x="282812" y="436306"/>
                            <a:pt x="300859" y="384169"/>
                            <a:pt x="292838" y="370801"/>
                          </a:cubicBezTo>
                          <a:cubicBezTo>
                            <a:pt x="284817" y="357433"/>
                            <a:pt x="260086" y="374812"/>
                            <a:pt x="244712" y="370801"/>
                          </a:cubicBezTo>
                          <a:cubicBezTo>
                            <a:pt x="229338" y="366790"/>
                            <a:pt x="207949" y="342058"/>
                            <a:pt x="200596" y="346737"/>
                          </a:cubicBezTo>
                          <a:cubicBezTo>
                            <a:pt x="193243" y="351416"/>
                            <a:pt x="191906" y="385505"/>
                            <a:pt x="200596" y="398874"/>
                          </a:cubicBezTo>
                          <a:cubicBezTo>
                            <a:pt x="209285" y="412242"/>
                            <a:pt x="256075" y="412911"/>
                            <a:pt x="252733" y="426948"/>
                          </a:cubicBezTo>
                          <a:cubicBezTo>
                            <a:pt x="249391" y="440985"/>
                            <a:pt x="195249" y="464379"/>
                            <a:pt x="180544" y="483095"/>
                          </a:cubicBezTo>
                          <a:cubicBezTo>
                            <a:pt x="165839" y="501811"/>
                            <a:pt x="162496" y="547264"/>
                            <a:pt x="164501" y="539243"/>
                          </a:cubicBezTo>
                          <a:cubicBezTo>
                            <a:pt x="166506" y="531222"/>
                            <a:pt x="197254" y="455022"/>
                            <a:pt x="192575" y="434969"/>
                          </a:cubicBezTo>
                          <a:cubicBezTo>
                            <a:pt x="187896" y="414916"/>
                            <a:pt x="145786" y="410906"/>
                            <a:pt x="136428" y="418927"/>
                          </a:cubicBezTo>
                          <a:cubicBezTo>
                            <a:pt x="127070" y="426948"/>
                            <a:pt x="141107" y="464379"/>
                            <a:pt x="136428" y="483095"/>
                          </a:cubicBezTo>
                          <a:cubicBezTo>
                            <a:pt x="131749" y="501811"/>
                            <a:pt x="125733" y="525875"/>
                            <a:pt x="108354" y="531222"/>
                          </a:cubicBezTo>
                          <a:cubicBezTo>
                            <a:pt x="90975" y="536569"/>
                            <a:pt x="44185" y="527211"/>
                            <a:pt x="32154" y="515179"/>
                          </a:cubicBezTo>
                          <a:cubicBezTo>
                            <a:pt x="20123" y="503147"/>
                            <a:pt x="41512" y="471732"/>
                            <a:pt x="36165" y="459032"/>
                          </a:cubicBezTo>
                          <a:cubicBezTo>
                            <a:pt x="30818" y="446332"/>
                            <a:pt x="1407" y="451679"/>
                            <a:pt x="70" y="438979"/>
                          </a:cubicBezTo>
                          <a:cubicBezTo>
                            <a:pt x="-1267" y="426279"/>
                            <a:pt x="16781" y="400211"/>
                            <a:pt x="28144" y="382832"/>
                          </a:cubicBezTo>
                          <a:cubicBezTo>
                            <a:pt x="39507" y="365453"/>
                            <a:pt x="58223" y="336043"/>
                            <a:pt x="68249" y="334706"/>
                          </a:cubicBezTo>
                          <a:cubicBezTo>
                            <a:pt x="78275" y="333369"/>
                            <a:pt x="76938" y="366790"/>
                            <a:pt x="88301" y="374811"/>
                          </a:cubicBezTo>
                          <a:cubicBezTo>
                            <a:pt x="99664" y="382832"/>
                            <a:pt x="123728" y="387511"/>
                            <a:pt x="136428" y="382832"/>
                          </a:cubicBezTo>
                          <a:cubicBezTo>
                            <a:pt x="149128" y="378153"/>
                            <a:pt x="173859" y="364784"/>
                            <a:pt x="164501" y="346737"/>
                          </a:cubicBezTo>
                          <a:cubicBezTo>
                            <a:pt x="155143" y="328690"/>
                            <a:pt x="94317" y="297943"/>
                            <a:pt x="80280" y="274548"/>
                          </a:cubicBezTo>
                          <a:cubicBezTo>
                            <a:pt x="66243" y="251153"/>
                            <a:pt x="70922" y="217732"/>
                            <a:pt x="80280" y="206369"/>
                          </a:cubicBezTo>
                          <a:cubicBezTo>
                            <a:pt x="89638" y="195006"/>
                            <a:pt x="119717" y="197680"/>
                            <a:pt x="136428" y="206369"/>
                          </a:cubicBezTo>
                          <a:cubicBezTo>
                            <a:pt x="153139" y="215058"/>
                            <a:pt x="177202" y="239122"/>
                            <a:pt x="180544" y="258506"/>
                          </a:cubicBezTo>
                          <a:cubicBezTo>
                            <a:pt x="183886" y="277890"/>
                            <a:pt x="148459" y="315990"/>
                            <a:pt x="156480" y="322674"/>
                          </a:cubicBezTo>
                          <a:cubicBezTo>
                            <a:pt x="164501" y="329358"/>
                            <a:pt x="219312" y="317995"/>
                            <a:pt x="228670" y="298611"/>
                          </a:cubicBezTo>
                          <a:cubicBezTo>
                            <a:pt x="238028" y="279227"/>
                            <a:pt x="222654" y="222411"/>
                            <a:pt x="212628" y="206369"/>
                          </a:cubicBezTo>
                          <a:cubicBezTo>
                            <a:pt x="202602" y="190327"/>
                            <a:pt x="175196" y="209711"/>
                            <a:pt x="168512" y="202358"/>
                          </a:cubicBezTo>
                          <a:cubicBezTo>
                            <a:pt x="161828" y="195005"/>
                            <a:pt x="181881" y="168937"/>
                            <a:pt x="172523" y="162253"/>
                          </a:cubicBezTo>
                          <a:cubicBezTo>
                            <a:pt x="163165" y="155569"/>
                            <a:pt x="121054" y="172279"/>
                            <a:pt x="112365" y="162253"/>
                          </a:cubicBezTo>
                          <a:cubicBezTo>
                            <a:pt x="103675" y="152227"/>
                            <a:pt x="107686" y="109448"/>
                            <a:pt x="120386" y="102095"/>
                          </a:cubicBezTo>
                          <a:cubicBezTo>
                            <a:pt x="133086" y="94742"/>
                            <a:pt x="183218" y="122816"/>
                            <a:pt x="188565" y="118137"/>
                          </a:cubicBezTo>
                          <a:cubicBezTo>
                            <a:pt x="193912" y="113458"/>
                            <a:pt x="155812" y="92069"/>
                            <a:pt x="152470" y="74022"/>
                          </a:cubicBezTo>
                          <a:cubicBezTo>
                            <a:pt x="149128" y="55975"/>
                            <a:pt x="152470" y="20548"/>
                            <a:pt x="168512" y="9853"/>
                          </a:cubicBezTo>
                          <a:cubicBezTo>
                            <a:pt x="184554" y="-842"/>
                            <a:pt x="232681" y="-5521"/>
                            <a:pt x="248723" y="9853"/>
                          </a:cubicBezTo>
                          <a:cubicBezTo>
                            <a:pt x="264765" y="25227"/>
                            <a:pt x="269444" y="80705"/>
                            <a:pt x="264765" y="102095"/>
                          </a:cubicBezTo>
                          <a:cubicBezTo>
                            <a:pt x="260086" y="123485"/>
                            <a:pt x="223323" y="119474"/>
                            <a:pt x="220649" y="138190"/>
                          </a:cubicBezTo>
                          <a:cubicBezTo>
                            <a:pt x="217975" y="156906"/>
                            <a:pt x="236692" y="217064"/>
                            <a:pt x="248723" y="214390"/>
                          </a:cubicBezTo>
                          <a:cubicBezTo>
                            <a:pt x="260754" y="211716"/>
                            <a:pt x="278133" y="128832"/>
                            <a:pt x="292838" y="122148"/>
                          </a:cubicBezTo>
                          <a:cubicBezTo>
                            <a:pt x="307543" y="115464"/>
                            <a:pt x="328264" y="150890"/>
                            <a:pt x="336954" y="174285"/>
                          </a:cubicBezTo>
                          <a:cubicBezTo>
                            <a:pt x="345644" y="197680"/>
                            <a:pt x="353664" y="246474"/>
                            <a:pt x="344975" y="262516"/>
                          </a:cubicBezTo>
                          <a:cubicBezTo>
                            <a:pt x="336285" y="278558"/>
                            <a:pt x="292838" y="262516"/>
                            <a:pt x="284817" y="270537"/>
                          </a:cubicBezTo>
                          <a:cubicBezTo>
                            <a:pt x="276796" y="278558"/>
                            <a:pt x="283480" y="305295"/>
                            <a:pt x="296849" y="310643"/>
                          </a:cubicBezTo>
                          <a:cubicBezTo>
                            <a:pt x="310217" y="315990"/>
                            <a:pt x="350991" y="311311"/>
                            <a:pt x="365028" y="302622"/>
                          </a:cubicBezTo>
                          <a:cubicBezTo>
                            <a:pt x="379065" y="293933"/>
                            <a:pt x="377728" y="255164"/>
                            <a:pt x="381070" y="258506"/>
                          </a:cubicBezTo>
                          <a:cubicBezTo>
                            <a:pt x="384412" y="261848"/>
                            <a:pt x="377727" y="311979"/>
                            <a:pt x="385080" y="322674"/>
                          </a:cubicBezTo>
                          <a:cubicBezTo>
                            <a:pt x="392433" y="333369"/>
                            <a:pt x="420507" y="312648"/>
                            <a:pt x="425186" y="322674"/>
                          </a:cubicBezTo>
                          <a:cubicBezTo>
                            <a:pt x="429865" y="332700"/>
                            <a:pt x="422512" y="373474"/>
                            <a:pt x="413154" y="382832"/>
                          </a:cubicBezTo>
                          <a:cubicBezTo>
                            <a:pt x="403796" y="392190"/>
                            <a:pt x="387085" y="378822"/>
                            <a:pt x="369038" y="378822"/>
                          </a:cubicBezTo>
                          <a:cubicBezTo>
                            <a:pt x="350991" y="378822"/>
                            <a:pt x="313559" y="375479"/>
                            <a:pt x="304870" y="382832"/>
                          </a:cubicBezTo>
                          <a:cubicBezTo>
                            <a:pt x="296180" y="390184"/>
                            <a:pt x="305538" y="419595"/>
                            <a:pt x="316901" y="422937"/>
                          </a:cubicBezTo>
                          <a:cubicBezTo>
                            <a:pt x="328264" y="426279"/>
                            <a:pt x="354333" y="406227"/>
                            <a:pt x="373049" y="402885"/>
                          </a:cubicBezTo>
                          <a:cubicBezTo>
                            <a:pt x="391765" y="399543"/>
                            <a:pt x="417833" y="399543"/>
                            <a:pt x="429196" y="402885"/>
                          </a:cubicBezTo>
                          <a:cubicBezTo>
                            <a:pt x="440559" y="406227"/>
                            <a:pt x="450586" y="415584"/>
                            <a:pt x="441228" y="422937"/>
                          </a:cubicBezTo>
                          <a:cubicBezTo>
                            <a:pt x="431870" y="430290"/>
                            <a:pt x="380402" y="434301"/>
                            <a:pt x="373049" y="447001"/>
                          </a:cubicBezTo>
                          <a:cubicBezTo>
                            <a:pt x="365696" y="459701"/>
                            <a:pt x="391765" y="481090"/>
                            <a:pt x="397112" y="499137"/>
                          </a:cubicBezTo>
                          <a:cubicBezTo>
                            <a:pt x="402459" y="517184"/>
                            <a:pt x="404465" y="531890"/>
                            <a:pt x="405133" y="555285"/>
                          </a:cubicBezTo>
                          <a:cubicBezTo>
                            <a:pt x="405801" y="578680"/>
                            <a:pt x="388423" y="622127"/>
                            <a:pt x="401123" y="639506"/>
                          </a:cubicBezTo>
                          <a:cubicBezTo>
                            <a:pt x="413823" y="656885"/>
                            <a:pt x="473981" y="666911"/>
                            <a:pt x="481333" y="659558"/>
                          </a:cubicBezTo>
                          <a:cubicBezTo>
                            <a:pt x="488685" y="652205"/>
                            <a:pt x="434544" y="600069"/>
                            <a:pt x="445238" y="595390"/>
                          </a:cubicBezTo>
                          <a:cubicBezTo>
                            <a:pt x="455932" y="590711"/>
                            <a:pt x="528791" y="631485"/>
                            <a:pt x="545501" y="631485"/>
                          </a:cubicBezTo>
                          <a:cubicBezTo>
                            <a:pt x="562211" y="631485"/>
                            <a:pt x="548175" y="610764"/>
                            <a:pt x="545501" y="595390"/>
                          </a:cubicBezTo>
                          <a:cubicBezTo>
                            <a:pt x="542827" y="580016"/>
                            <a:pt x="541490" y="555285"/>
                            <a:pt x="529459" y="539243"/>
                          </a:cubicBezTo>
                          <a:cubicBezTo>
                            <a:pt x="517427" y="523201"/>
                            <a:pt x="486012" y="519858"/>
                            <a:pt x="473312" y="499137"/>
                          </a:cubicBezTo>
                          <a:cubicBezTo>
                            <a:pt x="460612" y="478416"/>
                            <a:pt x="459275" y="448337"/>
                            <a:pt x="453259" y="414916"/>
                          </a:cubicBezTo>
                          <a:cubicBezTo>
                            <a:pt x="447243" y="381495"/>
                            <a:pt x="442230" y="340053"/>
                            <a:pt x="437217" y="298611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63500">
                <a:schemeClr val="tx1">
                  <a:lumMod val="65000"/>
                  <a:lumOff val="3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CA7AC33-CC82-E44A-8755-A7394FE1E7B1}"/>
                </a:ext>
              </a:extLst>
            </p:cNvPr>
            <p:cNvSpPr/>
            <p:nvPr/>
          </p:nvSpPr>
          <p:spPr>
            <a:xfrm>
              <a:off x="6514471" y="5438633"/>
              <a:ext cx="107464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small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pauci</a:t>
              </a:r>
              <a:r>
                <a:rPr kumimoji="0" lang="en-US" sz="800" b="1" i="0" u="none" strike="noStrike" kern="1200" cap="small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 </a:t>
              </a:r>
              <a:r>
                <a:rPr lang="en-US" sz="800" b="1" cap="small" dirty="0">
                  <a:solidFill>
                    <a:schemeClr val="accent2"/>
                  </a:solidFill>
                  <a:latin typeface="Corbel" panose="020B0503020204020204" pitchFamily="34" charset="0"/>
                  <a:cs typeface="Futura Medium" panose="020B0602020204020303" pitchFamily="34" charset="-79"/>
                </a:rPr>
                <a:t>i</a:t>
              </a:r>
              <a:r>
                <a:rPr kumimoji="0" lang="en-US" sz="800" b="1" i="0" u="none" strike="noStrike" kern="1200" cap="small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mmune</a:t>
              </a:r>
              <a:endParaRPr kumimoji="0" lang="en-US" sz="800" b="1" i="0" u="none" strike="noStrike" kern="1200" cap="sm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endParaRPr>
            </a:p>
          </p:txBody>
        </p:sp>
      </p:grp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7E4D83CB-20E1-6A48-B658-22D685B01D26}"/>
              </a:ext>
            </a:extLst>
          </p:cNvPr>
          <p:cNvSpPr/>
          <p:nvPr/>
        </p:nvSpPr>
        <p:spPr>
          <a:xfrm>
            <a:off x="6439065" y="5197253"/>
            <a:ext cx="788078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ANCA (-)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GBM (+)</a:t>
            </a:r>
          </a:p>
        </p:txBody>
      </p:sp>
      <p:sp>
        <p:nvSpPr>
          <p:cNvPr id="246" name="Rounded Rectangle 245">
            <a:extLst>
              <a:ext uri="{FF2B5EF4-FFF2-40B4-BE49-F238E27FC236}">
                <a16:creationId xmlns:a16="http://schemas.microsoft.com/office/drawing/2014/main" id="{B4235938-0646-864A-910A-1B0AC02D7EB2}"/>
              </a:ext>
            </a:extLst>
          </p:cNvPr>
          <p:cNvSpPr/>
          <p:nvPr/>
        </p:nvSpPr>
        <p:spPr>
          <a:xfrm>
            <a:off x="6391706" y="5780097"/>
            <a:ext cx="1287755" cy="592699"/>
          </a:xfrm>
          <a:prstGeom prst="roundRect">
            <a:avLst>
              <a:gd name="adj" fmla="val 936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hlinkClick r:id="rId16"/>
              </a:rPr>
              <a:t>Plasmapheresis</a:t>
            </a:r>
            <a:r>
              <a:rPr lang="en-US" sz="800" dirty="0">
                <a:solidFill>
                  <a:schemeClr val="tx1"/>
                </a:solidFill>
              </a:rPr>
              <a:t> (PLEX)</a:t>
            </a:r>
          </a:p>
          <a:p>
            <a:pPr algn="ctr"/>
            <a:endParaRPr lang="en-US" sz="3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Cyclophosphamide</a:t>
            </a:r>
          </a:p>
          <a:p>
            <a:pPr algn="ctr"/>
            <a:endParaRPr lang="en-US" sz="3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Pulse dose steroids</a:t>
            </a:r>
          </a:p>
        </p:txBody>
      </p:sp>
      <p:cxnSp>
        <p:nvCxnSpPr>
          <p:cNvPr id="247" name="Elbow Connector 246">
            <a:extLst>
              <a:ext uri="{FF2B5EF4-FFF2-40B4-BE49-F238E27FC236}">
                <a16:creationId xmlns:a16="http://schemas.microsoft.com/office/drawing/2014/main" id="{BEF8E5A1-B8B6-744A-BF6F-4E30B91C2FDA}"/>
              </a:ext>
            </a:extLst>
          </p:cNvPr>
          <p:cNvCxnSpPr>
            <a:cxnSpLocks/>
            <a:stCxn id="245" idx="2"/>
            <a:endCxn id="246" idx="0"/>
          </p:cNvCxnSpPr>
          <p:nvPr/>
        </p:nvCxnSpPr>
        <p:spPr>
          <a:xfrm rot="16200000" flipH="1">
            <a:off x="6818287" y="5562799"/>
            <a:ext cx="232115" cy="202480"/>
          </a:xfrm>
          <a:prstGeom prst="bentConnector3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ounded Rectangle 247">
            <a:extLst>
              <a:ext uri="{FF2B5EF4-FFF2-40B4-BE49-F238E27FC236}">
                <a16:creationId xmlns:a16="http://schemas.microsoft.com/office/drawing/2014/main" id="{928844DA-E4BF-EE40-A063-9588CCBF437A}"/>
              </a:ext>
            </a:extLst>
          </p:cNvPr>
          <p:cNvSpPr/>
          <p:nvPr/>
        </p:nvSpPr>
        <p:spPr>
          <a:xfrm>
            <a:off x="6403043" y="6514752"/>
            <a:ext cx="930125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Renal transplant evaluation</a:t>
            </a:r>
          </a:p>
        </p:txBody>
      </p:sp>
      <p:cxnSp>
        <p:nvCxnSpPr>
          <p:cNvPr id="249" name="Elbow Connector 248">
            <a:extLst>
              <a:ext uri="{FF2B5EF4-FFF2-40B4-BE49-F238E27FC236}">
                <a16:creationId xmlns:a16="http://schemas.microsoft.com/office/drawing/2014/main" id="{61BB6D04-584B-B643-A78D-6D363DE95CE0}"/>
              </a:ext>
            </a:extLst>
          </p:cNvPr>
          <p:cNvCxnSpPr>
            <a:cxnSpLocks/>
            <a:stCxn id="246" idx="2"/>
            <a:endCxn id="248" idx="0"/>
          </p:cNvCxnSpPr>
          <p:nvPr/>
        </p:nvCxnSpPr>
        <p:spPr>
          <a:xfrm rot="5400000">
            <a:off x="6880867" y="6360035"/>
            <a:ext cx="141956" cy="167478"/>
          </a:xfrm>
          <a:prstGeom prst="bentConnector3">
            <a:avLst>
              <a:gd name="adj1" fmla="val 2987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F1E04D3E-E9C2-F346-B4B7-B80E18DD066D}"/>
              </a:ext>
            </a:extLst>
          </p:cNvPr>
          <p:cNvSpPr/>
          <p:nvPr/>
        </p:nvSpPr>
        <p:spPr>
          <a:xfrm>
            <a:off x="7332040" y="5200441"/>
            <a:ext cx="788078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ANCA (+)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GBM (+)</a:t>
            </a:r>
          </a:p>
        </p:txBody>
      </p:sp>
      <p:cxnSp>
        <p:nvCxnSpPr>
          <p:cNvPr id="251" name="Elbow Connector 250">
            <a:extLst>
              <a:ext uri="{FF2B5EF4-FFF2-40B4-BE49-F238E27FC236}">
                <a16:creationId xmlns:a16="http://schemas.microsoft.com/office/drawing/2014/main" id="{189D97C7-02B6-974A-99A5-E405E0EBFD0F}"/>
              </a:ext>
            </a:extLst>
          </p:cNvPr>
          <p:cNvCxnSpPr>
            <a:cxnSpLocks/>
            <a:stCxn id="250" idx="2"/>
            <a:endCxn id="246" idx="0"/>
          </p:cNvCxnSpPr>
          <p:nvPr/>
        </p:nvCxnSpPr>
        <p:spPr>
          <a:xfrm rot="5400000">
            <a:off x="7266369" y="5320386"/>
            <a:ext cx="228927" cy="69049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Rounded Rectangle 251">
            <a:extLst>
              <a:ext uri="{FF2B5EF4-FFF2-40B4-BE49-F238E27FC236}">
                <a16:creationId xmlns:a16="http://schemas.microsoft.com/office/drawing/2014/main" id="{2040F275-920A-FE4E-9327-4E104977467C}"/>
              </a:ext>
            </a:extLst>
          </p:cNvPr>
          <p:cNvSpPr/>
          <p:nvPr/>
        </p:nvSpPr>
        <p:spPr>
          <a:xfrm>
            <a:off x="8207378" y="5197254"/>
            <a:ext cx="788078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ANCA (+)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GBM (-)</a:t>
            </a:r>
          </a:p>
        </p:txBody>
      </p:sp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3EE9509B-0AB4-3945-B582-CEAC082D336C}"/>
              </a:ext>
            </a:extLst>
          </p:cNvPr>
          <p:cNvSpPr/>
          <p:nvPr/>
        </p:nvSpPr>
        <p:spPr>
          <a:xfrm>
            <a:off x="7711064" y="5776840"/>
            <a:ext cx="1287755" cy="592699"/>
          </a:xfrm>
          <a:prstGeom prst="roundRect">
            <a:avLst>
              <a:gd name="adj" fmla="val 936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Pulse dose steroids</a:t>
            </a:r>
          </a:p>
          <a:p>
            <a:pPr algn="ctr"/>
            <a:endParaRPr lang="en-US" sz="3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  <a:hlinkClick r:id="rId17"/>
              </a:rPr>
              <a:t>Rituximab</a:t>
            </a:r>
            <a:r>
              <a:rPr lang="en-US" sz="800" dirty="0">
                <a:solidFill>
                  <a:schemeClr val="tx1"/>
                </a:solidFill>
              </a:rPr>
              <a:t> and/or cyclophosphamide</a:t>
            </a:r>
          </a:p>
          <a:p>
            <a:pPr algn="ctr"/>
            <a:endParaRPr lang="en-US" sz="3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  <a:hlinkClick r:id="rId18"/>
              </a:rPr>
              <a:t>+/- PLEX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AF4D7D6D-F0F0-324C-B43F-85B400A51BE6}"/>
              </a:ext>
            </a:extLst>
          </p:cNvPr>
          <p:cNvSpPr/>
          <p:nvPr/>
        </p:nvSpPr>
        <p:spPr>
          <a:xfrm>
            <a:off x="7640248" y="4651937"/>
            <a:ext cx="930125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Pauci-immune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crescentic GN</a:t>
            </a:r>
          </a:p>
        </p:txBody>
      </p:sp>
      <p:sp>
        <p:nvSpPr>
          <p:cNvPr id="255" name="Rounded Rectangle 254">
            <a:extLst>
              <a:ext uri="{FF2B5EF4-FFF2-40B4-BE49-F238E27FC236}">
                <a16:creationId xmlns:a16="http://schemas.microsoft.com/office/drawing/2014/main" id="{4618102D-6782-474E-81AD-8709CFC7D210}"/>
              </a:ext>
            </a:extLst>
          </p:cNvPr>
          <p:cNvSpPr/>
          <p:nvPr/>
        </p:nvSpPr>
        <p:spPr>
          <a:xfrm>
            <a:off x="6652816" y="4650193"/>
            <a:ext cx="930125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Linear BM deposition</a:t>
            </a:r>
          </a:p>
        </p:txBody>
      </p:sp>
      <p:cxnSp>
        <p:nvCxnSpPr>
          <p:cNvPr id="256" name="Elbow Connector 255">
            <a:extLst>
              <a:ext uri="{FF2B5EF4-FFF2-40B4-BE49-F238E27FC236}">
                <a16:creationId xmlns:a16="http://schemas.microsoft.com/office/drawing/2014/main" id="{BDB48684-334A-A348-BF49-9D2BD216F66A}"/>
              </a:ext>
            </a:extLst>
          </p:cNvPr>
          <p:cNvCxnSpPr>
            <a:cxnSpLocks/>
            <a:stCxn id="252" idx="2"/>
            <a:endCxn id="253" idx="0"/>
          </p:cNvCxnSpPr>
          <p:nvPr/>
        </p:nvCxnSpPr>
        <p:spPr>
          <a:xfrm rot="5400000">
            <a:off x="8363752" y="5539174"/>
            <a:ext cx="228857" cy="24647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>
            <a:extLst>
              <a:ext uri="{FF2B5EF4-FFF2-40B4-BE49-F238E27FC236}">
                <a16:creationId xmlns:a16="http://schemas.microsoft.com/office/drawing/2014/main" id="{FC22629C-F3D2-E848-BC52-89E3EBBD6CEB}"/>
              </a:ext>
            </a:extLst>
          </p:cNvPr>
          <p:cNvCxnSpPr>
            <a:cxnSpLocks/>
            <a:stCxn id="254" idx="2"/>
            <a:endCxn id="252" idx="0"/>
          </p:cNvCxnSpPr>
          <p:nvPr/>
        </p:nvCxnSpPr>
        <p:spPr>
          <a:xfrm rot="16200000" flipH="1">
            <a:off x="8256070" y="4851907"/>
            <a:ext cx="194588" cy="49610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lbow Connector 257">
            <a:extLst>
              <a:ext uri="{FF2B5EF4-FFF2-40B4-BE49-F238E27FC236}">
                <a16:creationId xmlns:a16="http://schemas.microsoft.com/office/drawing/2014/main" id="{524A2C08-C2DB-2347-8B38-8462ACFB74E7}"/>
              </a:ext>
            </a:extLst>
          </p:cNvPr>
          <p:cNvCxnSpPr>
            <a:cxnSpLocks/>
            <a:stCxn id="254" idx="2"/>
            <a:endCxn id="250" idx="0"/>
          </p:cNvCxnSpPr>
          <p:nvPr/>
        </p:nvCxnSpPr>
        <p:spPr>
          <a:xfrm rot="5400000">
            <a:off x="7816808" y="4911937"/>
            <a:ext cx="197775" cy="37923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>
            <a:extLst>
              <a:ext uri="{FF2B5EF4-FFF2-40B4-BE49-F238E27FC236}">
                <a16:creationId xmlns:a16="http://schemas.microsoft.com/office/drawing/2014/main" id="{28AE3A1B-CED1-C848-A244-88F9D367E816}"/>
              </a:ext>
            </a:extLst>
          </p:cNvPr>
          <p:cNvCxnSpPr>
            <a:cxnSpLocks/>
            <a:stCxn id="255" idx="2"/>
            <a:endCxn id="245" idx="0"/>
          </p:cNvCxnSpPr>
          <p:nvPr/>
        </p:nvCxnSpPr>
        <p:spPr>
          <a:xfrm rot="5400000">
            <a:off x="6877327" y="4956700"/>
            <a:ext cx="196331" cy="28477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Rectangle 499">
            <a:extLst>
              <a:ext uri="{FF2B5EF4-FFF2-40B4-BE49-F238E27FC236}">
                <a16:creationId xmlns:a16="http://schemas.microsoft.com/office/drawing/2014/main" id="{5E4CC89A-D00B-5543-8BC4-A1F4081B5830}"/>
              </a:ext>
            </a:extLst>
          </p:cNvPr>
          <p:cNvSpPr/>
          <p:nvPr/>
        </p:nvSpPr>
        <p:spPr>
          <a:xfrm>
            <a:off x="6313405" y="5568396"/>
            <a:ext cx="820176" cy="10577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312F0C40-34DC-8A45-A686-74879B162A67}"/>
              </a:ext>
            </a:extLst>
          </p:cNvPr>
          <p:cNvSpPr/>
          <p:nvPr/>
        </p:nvSpPr>
        <p:spPr>
          <a:xfrm>
            <a:off x="6358922" y="5509815"/>
            <a:ext cx="10639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anti-GBM disease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5559759E-6F2D-2E45-BFBC-5D1205FEC2CE}"/>
              </a:ext>
            </a:extLst>
          </p:cNvPr>
          <p:cNvSpPr/>
          <p:nvPr/>
        </p:nvSpPr>
        <p:spPr>
          <a:xfrm>
            <a:off x="7297376" y="5567538"/>
            <a:ext cx="820176" cy="10577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14E79F89-1859-CB48-AEBF-69FB89DBB0ED}"/>
              </a:ext>
            </a:extLst>
          </p:cNvPr>
          <p:cNvSpPr/>
          <p:nvPr/>
        </p:nvSpPr>
        <p:spPr>
          <a:xfrm>
            <a:off x="7212795" y="5509815"/>
            <a:ext cx="10110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small" dirty="0">
                <a:solidFill>
                  <a:srgbClr val="FF7E79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overlap syndrome</a:t>
            </a:r>
            <a:endParaRPr kumimoji="0" lang="en-US" sz="800" b="0" i="0" u="none" strike="noStrike" kern="1200" cap="small" spc="0" normalizeH="0" baseline="0" noProof="0" dirty="0">
              <a:ln>
                <a:noFill/>
              </a:ln>
              <a:solidFill>
                <a:srgbClr val="FF7E7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7723E102-9FF2-C045-88FD-56A41F5EB300}"/>
              </a:ext>
            </a:extLst>
          </p:cNvPr>
          <p:cNvSpPr/>
          <p:nvPr/>
        </p:nvSpPr>
        <p:spPr>
          <a:xfrm>
            <a:off x="8310241" y="5564649"/>
            <a:ext cx="820176" cy="10577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260BDAD-2FF1-8149-8BC5-CC9E4740E8B3}"/>
              </a:ext>
            </a:extLst>
          </p:cNvPr>
          <p:cNvSpPr/>
          <p:nvPr/>
        </p:nvSpPr>
        <p:spPr>
          <a:xfrm>
            <a:off x="8156779" y="5509815"/>
            <a:ext cx="9301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sm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Futura Medium" panose="020B0602020204020303" pitchFamily="34" charset="-79"/>
              </a:rPr>
              <a:t>ANCA vasculitis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60AD75EA-BD5F-CA48-A0EB-B6F5A97B424D}"/>
              </a:ext>
            </a:extLst>
          </p:cNvPr>
          <p:cNvSpPr txBox="1"/>
          <p:nvPr/>
        </p:nvSpPr>
        <p:spPr>
          <a:xfrm>
            <a:off x="4999666" y="6475010"/>
            <a:ext cx="11453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/>
              <a:t>Absence of IF staining; </a:t>
            </a:r>
            <a:r>
              <a:rPr lang="en-US" sz="700" i="1" dirty="0">
                <a:hlinkClick r:id="rId19"/>
              </a:rPr>
              <a:t>seen in AAV </a:t>
            </a:r>
            <a:r>
              <a:rPr lang="en-US" sz="700" i="1" dirty="0"/>
              <a:t>(MPA, GPA, and EGPA)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69B8CF-2DF6-CA4F-8DFD-059564D1BB34}"/>
              </a:ext>
            </a:extLst>
          </p:cNvPr>
          <p:cNvGrpSpPr/>
          <p:nvPr/>
        </p:nvGrpSpPr>
        <p:grpSpPr>
          <a:xfrm>
            <a:off x="3086531" y="3883005"/>
            <a:ext cx="1107875" cy="811098"/>
            <a:chOff x="3086531" y="3779245"/>
            <a:chExt cx="1107875" cy="811098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CE5F20F-AE65-3F42-B363-46F2131E7FCA}"/>
                </a:ext>
              </a:extLst>
            </p:cNvPr>
            <p:cNvSpPr txBox="1"/>
            <p:nvPr/>
          </p:nvSpPr>
          <p:spPr>
            <a:xfrm>
              <a:off x="3281015" y="4313344"/>
              <a:ext cx="913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prstClr val="black"/>
                  </a:solidFill>
                </a:rPr>
                <a:t>· </a:t>
              </a:r>
              <a:r>
                <a:rPr lang="en-US" sz="600" i="1" dirty="0"/>
                <a:t>Perinuclear</a:t>
              </a:r>
            </a:p>
            <a:p>
              <a:r>
                <a:rPr lang="en-US" sz="600" b="1" dirty="0">
                  <a:solidFill>
                    <a:prstClr val="black"/>
                  </a:solidFill>
                </a:rPr>
                <a:t>·</a:t>
              </a:r>
              <a:r>
                <a:rPr lang="en-US" sz="600" i="1" dirty="0"/>
                <a:t>“Popcorn” like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59429C82-0B14-D84C-8F90-1C48F627AB53}"/>
                </a:ext>
              </a:extLst>
            </p:cNvPr>
            <p:cNvSpPr/>
            <p:nvPr/>
          </p:nvSpPr>
          <p:spPr>
            <a:xfrm>
              <a:off x="3358026" y="3779245"/>
              <a:ext cx="516250" cy="486938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33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1758C721-BBE2-7845-B2A9-E48404BEACBE}"/>
                </a:ext>
              </a:extLst>
            </p:cNvPr>
            <p:cNvSpPr/>
            <p:nvPr/>
          </p:nvSpPr>
          <p:spPr>
            <a:xfrm>
              <a:off x="3656143" y="3859127"/>
              <a:ext cx="217110" cy="204842"/>
            </a:xfrm>
            <a:custGeom>
              <a:avLst/>
              <a:gdLst>
                <a:gd name="connsiteX0" fmla="*/ 81041 w 184085"/>
                <a:gd name="connsiteY0" fmla="*/ 117 h 138689"/>
                <a:gd name="connsiteX1" fmla="*/ 7150 w 184085"/>
                <a:gd name="connsiteY1" fmla="*/ 37063 h 138689"/>
                <a:gd name="connsiteX2" fmla="*/ 11768 w 184085"/>
                <a:gd name="connsiteY2" fmla="*/ 106336 h 138689"/>
                <a:gd name="connsiteX3" fmla="*/ 85659 w 184085"/>
                <a:gd name="connsiteY3" fmla="*/ 138663 h 138689"/>
                <a:gd name="connsiteX4" fmla="*/ 173404 w 184085"/>
                <a:gd name="connsiteY4" fmla="*/ 101717 h 138689"/>
                <a:gd name="connsiteX5" fmla="*/ 173404 w 184085"/>
                <a:gd name="connsiteY5" fmla="*/ 27827 h 138689"/>
                <a:gd name="connsiteX6" fmla="*/ 81041 w 184085"/>
                <a:gd name="connsiteY6" fmla="*/ 117 h 13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85" h="138689">
                  <a:moveTo>
                    <a:pt x="81041" y="117"/>
                  </a:moveTo>
                  <a:cubicBezTo>
                    <a:pt x="53332" y="1656"/>
                    <a:pt x="18695" y="19360"/>
                    <a:pt x="7150" y="37063"/>
                  </a:cubicBezTo>
                  <a:cubicBezTo>
                    <a:pt x="-4395" y="54766"/>
                    <a:pt x="-1317" y="89403"/>
                    <a:pt x="11768" y="106336"/>
                  </a:cubicBezTo>
                  <a:cubicBezTo>
                    <a:pt x="24853" y="123269"/>
                    <a:pt x="58720" y="139433"/>
                    <a:pt x="85659" y="138663"/>
                  </a:cubicBezTo>
                  <a:cubicBezTo>
                    <a:pt x="112598" y="137893"/>
                    <a:pt x="158780" y="120190"/>
                    <a:pt x="173404" y="101717"/>
                  </a:cubicBezTo>
                  <a:cubicBezTo>
                    <a:pt x="188028" y="83244"/>
                    <a:pt x="187258" y="43221"/>
                    <a:pt x="173404" y="27827"/>
                  </a:cubicBezTo>
                  <a:cubicBezTo>
                    <a:pt x="159550" y="12433"/>
                    <a:pt x="108750" y="-1422"/>
                    <a:pt x="81041" y="1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alpha val="34000"/>
                    <a:lumMod val="33000"/>
                  </a:schemeClr>
                </a:gs>
                <a:gs pos="46000">
                  <a:schemeClr val="accent6">
                    <a:alpha val="47000"/>
                    <a:lumMod val="85000"/>
                    <a:lumOff val="15000"/>
                  </a:schemeClr>
                </a:gs>
                <a:gs pos="71000">
                  <a:schemeClr val="accent6">
                    <a:alpha val="33000"/>
                    <a:lumMod val="80000"/>
                    <a:lumOff val="20000"/>
                  </a:schemeClr>
                </a:gs>
                <a:gs pos="100000">
                  <a:schemeClr val="accent6">
                    <a:lumMod val="60000"/>
                    <a:lumOff val="40000"/>
                    <a:alpha val="9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822C4299-0CF4-414D-B8EC-8E96C902B3E3}"/>
                </a:ext>
              </a:extLst>
            </p:cNvPr>
            <p:cNvSpPr/>
            <p:nvPr/>
          </p:nvSpPr>
          <p:spPr>
            <a:xfrm>
              <a:off x="3710599" y="3897905"/>
              <a:ext cx="45719" cy="45719"/>
            </a:xfrm>
            <a:custGeom>
              <a:avLst/>
              <a:gdLst>
                <a:gd name="connsiteX0" fmla="*/ 499 w 54478"/>
                <a:gd name="connsiteY0" fmla="*/ 50856 h 53832"/>
                <a:gd name="connsiteX1" fmla="*/ 29074 w 54478"/>
                <a:gd name="connsiteY1" fmla="*/ 56 h 53832"/>
                <a:gd name="connsiteX2" fmla="*/ 54474 w 54478"/>
                <a:gd name="connsiteY2" fmla="*/ 41331 h 53832"/>
                <a:gd name="connsiteX3" fmla="*/ 499 w 54478"/>
                <a:gd name="connsiteY3" fmla="*/ 50856 h 5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78" h="53832">
                  <a:moveTo>
                    <a:pt x="499" y="50856"/>
                  </a:moveTo>
                  <a:cubicBezTo>
                    <a:pt x="-3734" y="43977"/>
                    <a:pt x="20078" y="1643"/>
                    <a:pt x="29074" y="56"/>
                  </a:cubicBezTo>
                  <a:cubicBezTo>
                    <a:pt x="38070" y="-1531"/>
                    <a:pt x="53945" y="30748"/>
                    <a:pt x="54474" y="41331"/>
                  </a:cubicBezTo>
                  <a:cubicBezTo>
                    <a:pt x="55003" y="51914"/>
                    <a:pt x="4732" y="57735"/>
                    <a:pt x="499" y="5085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538854BC-E5B4-6A4D-B14C-3EFC816E94C9}"/>
                </a:ext>
              </a:extLst>
            </p:cNvPr>
            <p:cNvSpPr/>
            <p:nvPr/>
          </p:nvSpPr>
          <p:spPr>
            <a:xfrm rot="12504152">
              <a:off x="3756695" y="3889853"/>
              <a:ext cx="48998" cy="61627"/>
            </a:xfrm>
            <a:custGeom>
              <a:avLst/>
              <a:gdLst>
                <a:gd name="connsiteX0" fmla="*/ 1215 w 48998"/>
                <a:gd name="connsiteY0" fmla="*/ 558 h 61627"/>
                <a:gd name="connsiteX1" fmla="*/ 17090 w 48998"/>
                <a:gd name="connsiteY1" fmla="*/ 60883 h 61627"/>
                <a:gd name="connsiteX2" fmla="*/ 48840 w 48998"/>
                <a:gd name="connsiteY2" fmla="*/ 32308 h 61627"/>
                <a:gd name="connsiteX3" fmla="*/ 1215 w 48998"/>
                <a:gd name="connsiteY3" fmla="*/ 558 h 6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8" h="61627">
                  <a:moveTo>
                    <a:pt x="1215" y="558"/>
                  </a:moveTo>
                  <a:cubicBezTo>
                    <a:pt x="-4077" y="5321"/>
                    <a:pt x="9153" y="55591"/>
                    <a:pt x="17090" y="60883"/>
                  </a:cubicBezTo>
                  <a:cubicBezTo>
                    <a:pt x="25027" y="66175"/>
                    <a:pt x="45665" y="41833"/>
                    <a:pt x="48840" y="32308"/>
                  </a:cubicBezTo>
                  <a:cubicBezTo>
                    <a:pt x="52015" y="22783"/>
                    <a:pt x="6507" y="-4205"/>
                    <a:pt x="1215" y="55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EEC38B08-1301-3B44-9BD1-87BC130085CA}"/>
                </a:ext>
              </a:extLst>
            </p:cNvPr>
            <p:cNvSpPr/>
            <p:nvPr/>
          </p:nvSpPr>
          <p:spPr>
            <a:xfrm rot="1103034">
              <a:off x="3713469" y="3947844"/>
              <a:ext cx="85304" cy="45719"/>
            </a:xfrm>
            <a:custGeom>
              <a:avLst/>
              <a:gdLst>
                <a:gd name="connsiteX0" fmla="*/ 63500 w 149907"/>
                <a:gd name="connsiteY0" fmla="*/ 920 h 80343"/>
                <a:gd name="connsiteX1" fmla="*/ 0 w 149907"/>
                <a:gd name="connsiteY1" fmla="*/ 48545 h 80343"/>
                <a:gd name="connsiteX2" fmla="*/ 63500 w 149907"/>
                <a:gd name="connsiteY2" fmla="*/ 80295 h 80343"/>
                <a:gd name="connsiteX3" fmla="*/ 101600 w 149907"/>
                <a:gd name="connsiteY3" fmla="*/ 54895 h 80343"/>
                <a:gd name="connsiteX4" fmla="*/ 149225 w 149907"/>
                <a:gd name="connsiteY4" fmla="*/ 19970 h 80343"/>
                <a:gd name="connsiteX5" fmla="*/ 63500 w 149907"/>
                <a:gd name="connsiteY5" fmla="*/ 920 h 8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07" h="80343">
                  <a:moveTo>
                    <a:pt x="63500" y="920"/>
                  </a:moveTo>
                  <a:cubicBezTo>
                    <a:pt x="38629" y="5682"/>
                    <a:pt x="0" y="35316"/>
                    <a:pt x="0" y="48545"/>
                  </a:cubicBezTo>
                  <a:cubicBezTo>
                    <a:pt x="0" y="61774"/>
                    <a:pt x="46567" y="79237"/>
                    <a:pt x="63500" y="80295"/>
                  </a:cubicBezTo>
                  <a:cubicBezTo>
                    <a:pt x="80433" y="81353"/>
                    <a:pt x="87313" y="64949"/>
                    <a:pt x="101600" y="54895"/>
                  </a:cubicBezTo>
                  <a:cubicBezTo>
                    <a:pt x="115887" y="44841"/>
                    <a:pt x="155575" y="28966"/>
                    <a:pt x="149225" y="19970"/>
                  </a:cubicBezTo>
                  <a:cubicBezTo>
                    <a:pt x="142875" y="10974"/>
                    <a:pt x="88371" y="-3842"/>
                    <a:pt x="63500" y="92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1E6BD98B-E22D-AA45-8F6A-77768A985760}"/>
                </a:ext>
              </a:extLst>
            </p:cNvPr>
            <p:cNvSpPr/>
            <p:nvPr/>
          </p:nvSpPr>
          <p:spPr>
            <a:xfrm>
              <a:off x="3459645" y="4036527"/>
              <a:ext cx="217110" cy="204842"/>
            </a:xfrm>
            <a:custGeom>
              <a:avLst/>
              <a:gdLst>
                <a:gd name="connsiteX0" fmla="*/ 81041 w 184085"/>
                <a:gd name="connsiteY0" fmla="*/ 117 h 138689"/>
                <a:gd name="connsiteX1" fmla="*/ 7150 w 184085"/>
                <a:gd name="connsiteY1" fmla="*/ 37063 h 138689"/>
                <a:gd name="connsiteX2" fmla="*/ 11768 w 184085"/>
                <a:gd name="connsiteY2" fmla="*/ 106336 h 138689"/>
                <a:gd name="connsiteX3" fmla="*/ 85659 w 184085"/>
                <a:gd name="connsiteY3" fmla="*/ 138663 h 138689"/>
                <a:gd name="connsiteX4" fmla="*/ 173404 w 184085"/>
                <a:gd name="connsiteY4" fmla="*/ 101717 h 138689"/>
                <a:gd name="connsiteX5" fmla="*/ 173404 w 184085"/>
                <a:gd name="connsiteY5" fmla="*/ 27827 h 138689"/>
                <a:gd name="connsiteX6" fmla="*/ 81041 w 184085"/>
                <a:gd name="connsiteY6" fmla="*/ 117 h 13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85" h="138689">
                  <a:moveTo>
                    <a:pt x="81041" y="117"/>
                  </a:moveTo>
                  <a:cubicBezTo>
                    <a:pt x="53332" y="1656"/>
                    <a:pt x="18695" y="19360"/>
                    <a:pt x="7150" y="37063"/>
                  </a:cubicBezTo>
                  <a:cubicBezTo>
                    <a:pt x="-4395" y="54766"/>
                    <a:pt x="-1317" y="89403"/>
                    <a:pt x="11768" y="106336"/>
                  </a:cubicBezTo>
                  <a:cubicBezTo>
                    <a:pt x="24853" y="123269"/>
                    <a:pt x="58720" y="139433"/>
                    <a:pt x="85659" y="138663"/>
                  </a:cubicBezTo>
                  <a:cubicBezTo>
                    <a:pt x="112598" y="137893"/>
                    <a:pt x="158780" y="120190"/>
                    <a:pt x="173404" y="101717"/>
                  </a:cubicBezTo>
                  <a:cubicBezTo>
                    <a:pt x="188028" y="83244"/>
                    <a:pt x="187258" y="43221"/>
                    <a:pt x="173404" y="27827"/>
                  </a:cubicBezTo>
                  <a:cubicBezTo>
                    <a:pt x="159550" y="12433"/>
                    <a:pt x="108750" y="-1422"/>
                    <a:pt x="81041" y="1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alpha val="34000"/>
                    <a:lumMod val="33000"/>
                  </a:schemeClr>
                </a:gs>
                <a:gs pos="46000">
                  <a:schemeClr val="accent6">
                    <a:alpha val="47000"/>
                    <a:lumMod val="85000"/>
                    <a:lumOff val="15000"/>
                  </a:schemeClr>
                </a:gs>
                <a:gs pos="71000">
                  <a:schemeClr val="accent6">
                    <a:alpha val="33000"/>
                    <a:lumMod val="80000"/>
                    <a:lumOff val="20000"/>
                  </a:schemeClr>
                </a:gs>
                <a:gs pos="100000">
                  <a:schemeClr val="accent6">
                    <a:lumMod val="60000"/>
                    <a:lumOff val="40000"/>
                    <a:alpha val="9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EE99BAF1-0B2E-5241-8B6A-8EDA2D7EBF9D}"/>
                </a:ext>
              </a:extLst>
            </p:cNvPr>
            <p:cNvSpPr/>
            <p:nvPr/>
          </p:nvSpPr>
          <p:spPr>
            <a:xfrm>
              <a:off x="3520368" y="4146552"/>
              <a:ext cx="45719" cy="45719"/>
            </a:xfrm>
            <a:custGeom>
              <a:avLst/>
              <a:gdLst>
                <a:gd name="connsiteX0" fmla="*/ 499 w 54478"/>
                <a:gd name="connsiteY0" fmla="*/ 50856 h 53832"/>
                <a:gd name="connsiteX1" fmla="*/ 29074 w 54478"/>
                <a:gd name="connsiteY1" fmla="*/ 56 h 53832"/>
                <a:gd name="connsiteX2" fmla="*/ 54474 w 54478"/>
                <a:gd name="connsiteY2" fmla="*/ 41331 h 53832"/>
                <a:gd name="connsiteX3" fmla="*/ 499 w 54478"/>
                <a:gd name="connsiteY3" fmla="*/ 50856 h 5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78" h="53832">
                  <a:moveTo>
                    <a:pt x="499" y="50856"/>
                  </a:moveTo>
                  <a:cubicBezTo>
                    <a:pt x="-3734" y="43977"/>
                    <a:pt x="20078" y="1643"/>
                    <a:pt x="29074" y="56"/>
                  </a:cubicBezTo>
                  <a:cubicBezTo>
                    <a:pt x="38070" y="-1531"/>
                    <a:pt x="53945" y="30748"/>
                    <a:pt x="54474" y="41331"/>
                  </a:cubicBezTo>
                  <a:cubicBezTo>
                    <a:pt x="55003" y="51914"/>
                    <a:pt x="4732" y="57735"/>
                    <a:pt x="499" y="5085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EA7087B9-E3B5-864A-B792-43EBFEC1A0F5}"/>
                </a:ext>
              </a:extLst>
            </p:cNvPr>
            <p:cNvSpPr/>
            <p:nvPr/>
          </p:nvSpPr>
          <p:spPr>
            <a:xfrm rot="12504152">
              <a:off x="3530340" y="4076341"/>
              <a:ext cx="45719" cy="54720"/>
            </a:xfrm>
            <a:custGeom>
              <a:avLst/>
              <a:gdLst>
                <a:gd name="connsiteX0" fmla="*/ 1215 w 48998"/>
                <a:gd name="connsiteY0" fmla="*/ 558 h 61627"/>
                <a:gd name="connsiteX1" fmla="*/ 17090 w 48998"/>
                <a:gd name="connsiteY1" fmla="*/ 60883 h 61627"/>
                <a:gd name="connsiteX2" fmla="*/ 48840 w 48998"/>
                <a:gd name="connsiteY2" fmla="*/ 32308 h 61627"/>
                <a:gd name="connsiteX3" fmla="*/ 1215 w 48998"/>
                <a:gd name="connsiteY3" fmla="*/ 558 h 6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8" h="61627">
                  <a:moveTo>
                    <a:pt x="1215" y="558"/>
                  </a:moveTo>
                  <a:cubicBezTo>
                    <a:pt x="-4077" y="5321"/>
                    <a:pt x="9153" y="55591"/>
                    <a:pt x="17090" y="60883"/>
                  </a:cubicBezTo>
                  <a:cubicBezTo>
                    <a:pt x="25027" y="66175"/>
                    <a:pt x="45665" y="41833"/>
                    <a:pt x="48840" y="32308"/>
                  </a:cubicBezTo>
                  <a:cubicBezTo>
                    <a:pt x="52015" y="22783"/>
                    <a:pt x="6507" y="-4205"/>
                    <a:pt x="1215" y="55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D23811AF-1087-F345-8622-5B1F0A545BF2}"/>
                </a:ext>
              </a:extLst>
            </p:cNvPr>
            <p:cNvSpPr/>
            <p:nvPr/>
          </p:nvSpPr>
          <p:spPr>
            <a:xfrm rot="5828512" flipV="1">
              <a:off x="3467157" y="4114517"/>
              <a:ext cx="95468" cy="45719"/>
            </a:xfrm>
            <a:custGeom>
              <a:avLst/>
              <a:gdLst>
                <a:gd name="connsiteX0" fmla="*/ 63500 w 149907"/>
                <a:gd name="connsiteY0" fmla="*/ 920 h 80343"/>
                <a:gd name="connsiteX1" fmla="*/ 0 w 149907"/>
                <a:gd name="connsiteY1" fmla="*/ 48545 h 80343"/>
                <a:gd name="connsiteX2" fmla="*/ 63500 w 149907"/>
                <a:gd name="connsiteY2" fmla="*/ 80295 h 80343"/>
                <a:gd name="connsiteX3" fmla="*/ 101600 w 149907"/>
                <a:gd name="connsiteY3" fmla="*/ 54895 h 80343"/>
                <a:gd name="connsiteX4" fmla="*/ 149225 w 149907"/>
                <a:gd name="connsiteY4" fmla="*/ 19970 h 80343"/>
                <a:gd name="connsiteX5" fmla="*/ 63500 w 149907"/>
                <a:gd name="connsiteY5" fmla="*/ 920 h 8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07" h="80343">
                  <a:moveTo>
                    <a:pt x="63500" y="920"/>
                  </a:moveTo>
                  <a:cubicBezTo>
                    <a:pt x="38629" y="5682"/>
                    <a:pt x="0" y="35316"/>
                    <a:pt x="0" y="48545"/>
                  </a:cubicBezTo>
                  <a:cubicBezTo>
                    <a:pt x="0" y="61774"/>
                    <a:pt x="46567" y="79237"/>
                    <a:pt x="63500" y="80295"/>
                  </a:cubicBezTo>
                  <a:cubicBezTo>
                    <a:pt x="80433" y="81353"/>
                    <a:pt x="87313" y="64949"/>
                    <a:pt x="101600" y="54895"/>
                  </a:cubicBezTo>
                  <a:cubicBezTo>
                    <a:pt x="115887" y="44841"/>
                    <a:pt x="155575" y="28966"/>
                    <a:pt x="149225" y="19970"/>
                  </a:cubicBezTo>
                  <a:cubicBezTo>
                    <a:pt x="142875" y="10974"/>
                    <a:pt x="88371" y="-3842"/>
                    <a:pt x="63500" y="92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57AC36F-78CA-424F-A829-FEAD477749FA}"/>
                </a:ext>
              </a:extLst>
            </p:cNvPr>
            <p:cNvSpPr/>
            <p:nvPr/>
          </p:nvSpPr>
          <p:spPr>
            <a:xfrm>
              <a:off x="3086531" y="4222558"/>
              <a:ext cx="91339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cap="small" dirty="0">
                  <a:solidFill>
                    <a:schemeClr val="accent2"/>
                  </a:solidFill>
                  <a:latin typeface="Corbel" panose="020B0503020204020204" pitchFamily="34" charset="0"/>
                  <a:cs typeface="Futura Medium" panose="020B0602020204020303" pitchFamily="34" charset="-79"/>
                </a:rPr>
                <a:t>P</a:t>
              </a:r>
              <a:r>
                <a:rPr kumimoji="0" lang="en-US" sz="800" b="0" i="0" u="none" strike="noStrike" kern="1200" cap="small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-ANCA</a:t>
              </a:r>
            </a:p>
          </p:txBody>
        </p:sp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36D6E095-5E78-D842-93DC-BD19FC1AF1F6}"/>
                </a:ext>
              </a:extLst>
            </p:cNvPr>
            <p:cNvSpPr/>
            <p:nvPr/>
          </p:nvSpPr>
          <p:spPr>
            <a:xfrm rot="10800000">
              <a:off x="3474615" y="4055855"/>
              <a:ext cx="141790" cy="160171"/>
            </a:xfrm>
            <a:custGeom>
              <a:avLst/>
              <a:gdLst>
                <a:gd name="connsiteX0" fmla="*/ 157974 w 505965"/>
                <a:gd name="connsiteY0" fmla="*/ 384424 h 497805"/>
                <a:gd name="connsiteX1" fmla="*/ 179 w 505965"/>
                <a:gd name="connsiteY1" fmla="*/ 279227 h 497805"/>
                <a:gd name="connsiteX2" fmla="*/ 125606 w 505965"/>
                <a:gd name="connsiteY2" fmla="*/ 242813 h 497805"/>
                <a:gd name="connsiteX3" fmla="*/ 77053 w 505965"/>
                <a:gd name="connsiteY3" fmla="*/ 145709 h 497805"/>
                <a:gd name="connsiteX4" fmla="*/ 186296 w 505965"/>
                <a:gd name="connsiteY4" fmla="*/ 117387 h 497805"/>
                <a:gd name="connsiteX5" fmla="*/ 190342 w 505965"/>
                <a:gd name="connsiteY5" fmla="*/ 36466 h 497805"/>
                <a:gd name="connsiteX6" fmla="*/ 299584 w 505965"/>
                <a:gd name="connsiteY6" fmla="*/ 60742 h 497805"/>
                <a:gd name="connsiteX7" fmla="*/ 327906 w 505965"/>
                <a:gd name="connsiteY7" fmla="*/ 52 h 497805"/>
                <a:gd name="connsiteX8" fmla="*/ 408827 w 505965"/>
                <a:gd name="connsiteY8" fmla="*/ 72880 h 497805"/>
                <a:gd name="connsiteX9" fmla="*/ 400735 w 505965"/>
                <a:gd name="connsiteY9" fmla="*/ 174031 h 497805"/>
                <a:gd name="connsiteX10" fmla="*/ 505931 w 505965"/>
                <a:gd name="connsiteY10" fmla="*/ 186169 h 497805"/>
                <a:gd name="connsiteX11" fmla="*/ 412873 w 505965"/>
                <a:gd name="connsiteY11" fmla="*/ 226629 h 497805"/>
                <a:gd name="connsiteX12" fmla="*/ 453333 w 505965"/>
                <a:gd name="connsiteY12" fmla="*/ 315641 h 497805"/>
                <a:gd name="connsiteX13" fmla="*/ 404781 w 505965"/>
                <a:gd name="connsiteY13" fmla="*/ 396562 h 497805"/>
                <a:gd name="connsiteX14" fmla="*/ 352183 w 505965"/>
                <a:gd name="connsiteY14" fmla="*/ 348010 h 497805"/>
                <a:gd name="connsiteX15" fmla="*/ 364321 w 505965"/>
                <a:gd name="connsiteY15" fmla="*/ 457252 h 497805"/>
                <a:gd name="connsiteX16" fmla="*/ 267216 w 505965"/>
                <a:gd name="connsiteY16" fmla="*/ 437022 h 497805"/>
                <a:gd name="connsiteX17" fmla="*/ 202480 w 505965"/>
                <a:gd name="connsiteY17" fmla="*/ 497712 h 497805"/>
                <a:gd name="connsiteX18" fmla="*/ 194388 w 505965"/>
                <a:gd name="connsiteY18" fmla="*/ 420838 h 497805"/>
                <a:gd name="connsiteX19" fmla="*/ 125606 w 505965"/>
                <a:gd name="connsiteY19" fmla="*/ 461298 h 497805"/>
                <a:gd name="connsiteX20" fmla="*/ 157974 w 505965"/>
                <a:gd name="connsiteY20" fmla="*/ 384424 h 4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965" h="497805">
                  <a:moveTo>
                    <a:pt x="157974" y="384424"/>
                  </a:moveTo>
                  <a:cubicBezTo>
                    <a:pt x="137070" y="354079"/>
                    <a:pt x="5574" y="302829"/>
                    <a:pt x="179" y="279227"/>
                  </a:cubicBezTo>
                  <a:cubicBezTo>
                    <a:pt x="-5216" y="255625"/>
                    <a:pt x="112794" y="265066"/>
                    <a:pt x="125606" y="242813"/>
                  </a:cubicBezTo>
                  <a:cubicBezTo>
                    <a:pt x="138418" y="220560"/>
                    <a:pt x="66938" y="166613"/>
                    <a:pt x="77053" y="145709"/>
                  </a:cubicBezTo>
                  <a:cubicBezTo>
                    <a:pt x="87168" y="124805"/>
                    <a:pt x="167415" y="135594"/>
                    <a:pt x="186296" y="117387"/>
                  </a:cubicBezTo>
                  <a:cubicBezTo>
                    <a:pt x="205178" y="99180"/>
                    <a:pt x="171461" y="45907"/>
                    <a:pt x="190342" y="36466"/>
                  </a:cubicBezTo>
                  <a:cubicBezTo>
                    <a:pt x="209223" y="27025"/>
                    <a:pt x="276657" y="66811"/>
                    <a:pt x="299584" y="60742"/>
                  </a:cubicBezTo>
                  <a:cubicBezTo>
                    <a:pt x="322511" y="54673"/>
                    <a:pt x="309699" y="-1971"/>
                    <a:pt x="327906" y="52"/>
                  </a:cubicBezTo>
                  <a:cubicBezTo>
                    <a:pt x="346113" y="2075"/>
                    <a:pt x="396689" y="43884"/>
                    <a:pt x="408827" y="72880"/>
                  </a:cubicBezTo>
                  <a:cubicBezTo>
                    <a:pt x="420965" y="101876"/>
                    <a:pt x="384551" y="155149"/>
                    <a:pt x="400735" y="174031"/>
                  </a:cubicBezTo>
                  <a:cubicBezTo>
                    <a:pt x="416919" y="192912"/>
                    <a:pt x="503908" y="177403"/>
                    <a:pt x="505931" y="186169"/>
                  </a:cubicBezTo>
                  <a:cubicBezTo>
                    <a:pt x="507954" y="194935"/>
                    <a:pt x="421639" y="205050"/>
                    <a:pt x="412873" y="226629"/>
                  </a:cubicBezTo>
                  <a:cubicBezTo>
                    <a:pt x="404107" y="248208"/>
                    <a:pt x="454682" y="287319"/>
                    <a:pt x="453333" y="315641"/>
                  </a:cubicBezTo>
                  <a:cubicBezTo>
                    <a:pt x="451984" y="343963"/>
                    <a:pt x="421639" y="391167"/>
                    <a:pt x="404781" y="396562"/>
                  </a:cubicBezTo>
                  <a:cubicBezTo>
                    <a:pt x="387923" y="401957"/>
                    <a:pt x="358926" y="337895"/>
                    <a:pt x="352183" y="348010"/>
                  </a:cubicBezTo>
                  <a:cubicBezTo>
                    <a:pt x="345440" y="358125"/>
                    <a:pt x="378482" y="442417"/>
                    <a:pt x="364321" y="457252"/>
                  </a:cubicBezTo>
                  <a:cubicBezTo>
                    <a:pt x="350160" y="472087"/>
                    <a:pt x="294189" y="430279"/>
                    <a:pt x="267216" y="437022"/>
                  </a:cubicBezTo>
                  <a:cubicBezTo>
                    <a:pt x="240243" y="443765"/>
                    <a:pt x="214618" y="500409"/>
                    <a:pt x="202480" y="497712"/>
                  </a:cubicBezTo>
                  <a:cubicBezTo>
                    <a:pt x="190342" y="495015"/>
                    <a:pt x="207200" y="426907"/>
                    <a:pt x="194388" y="420838"/>
                  </a:cubicBezTo>
                  <a:cubicBezTo>
                    <a:pt x="181576" y="414769"/>
                    <a:pt x="133024" y="468716"/>
                    <a:pt x="125606" y="461298"/>
                  </a:cubicBezTo>
                  <a:cubicBezTo>
                    <a:pt x="118188" y="453880"/>
                    <a:pt x="178878" y="414769"/>
                    <a:pt x="157974" y="38442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5000"/>
              </a:schemeClr>
            </a:solidFill>
            <a:ln w="63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143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F5476E2B-7894-C643-841E-6C21969DB158}"/>
                </a:ext>
              </a:extLst>
            </p:cNvPr>
            <p:cNvSpPr/>
            <p:nvPr/>
          </p:nvSpPr>
          <p:spPr>
            <a:xfrm rot="1834438">
              <a:off x="3685889" y="3862707"/>
              <a:ext cx="141790" cy="160171"/>
            </a:xfrm>
            <a:custGeom>
              <a:avLst/>
              <a:gdLst>
                <a:gd name="connsiteX0" fmla="*/ 157974 w 505965"/>
                <a:gd name="connsiteY0" fmla="*/ 384424 h 497805"/>
                <a:gd name="connsiteX1" fmla="*/ 179 w 505965"/>
                <a:gd name="connsiteY1" fmla="*/ 279227 h 497805"/>
                <a:gd name="connsiteX2" fmla="*/ 125606 w 505965"/>
                <a:gd name="connsiteY2" fmla="*/ 242813 h 497805"/>
                <a:gd name="connsiteX3" fmla="*/ 77053 w 505965"/>
                <a:gd name="connsiteY3" fmla="*/ 145709 h 497805"/>
                <a:gd name="connsiteX4" fmla="*/ 186296 w 505965"/>
                <a:gd name="connsiteY4" fmla="*/ 117387 h 497805"/>
                <a:gd name="connsiteX5" fmla="*/ 190342 w 505965"/>
                <a:gd name="connsiteY5" fmla="*/ 36466 h 497805"/>
                <a:gd name="connsiteX6" fmla="*/ 299584 w 505965"/>
                <a:gd name="connsiteY6" fmla="*/ 60742 h 497805"/>
                <a:gd name="connsiteX7" fmla="*/ 327906 w 505965"/>
                <a:gd name="connsiteY7" fmla="*/ 52 h 497805"/>
                <a:gd name="connsiteX8" fmla="*/ 408827 w 505965"/>
                <a:gd name="connsiteY8" fmla="*/ 72880 h 497805"/>
                <a:gd name="connsiteX9" fmla="*/ 400735 w 505965"/>
                <a:gd name="connsiteY9" fmla="*/ 174031 h 497805"/>
                <a:gd name="connsiteX10" fmla="*/ 505931 w 505965"/>
                <a:gd name="connsiteY10" fmla="*/ 186169 h 497805"/>
                <a:gd name="connsiteX11" fmla="*/ 412873 w 505965"/>
                <a:gd name="connsiteY11" fmla="*/ 226629 h 497805"/>
                <a:gd name="connsiteX12" fmla="*/ 453333 w 505965"/>
                <a:gd name="connsiteY12" fmla="*/ 315641 h 497805"/>
                <a:gd name="connsiteX13" fmla="*/ 404781 w 505965"/>
                <a:gd name="connsiteY13" fmla="*/ 396562 h 497805"/>
                <a:gd name="connsiteX14" fmla="*/ 352183 w 505965"/>
                <a:gd name="connsiteY14" fmla="*/ 348010 h 497805"/>
                <a:gd name="connsiteX15" fmla="*/ 364321 w 505965"/>
                <a:gd name="connsiteY15" fmla="*/ 457252 h 497805"/>
                <a:gd name="connsiteX16" fmla="*/ 267216 w 505965"/>
                <a:gd name="connsiteY16" fmla="*/ 437022 h 497805"/>
                <a:gd name="connsiteX17" fmla="*/ 202480 w 505965"/>
                <a:gd name="connsiteY17" fmla="*/ 497712 h 497805"/>
                <a:gd name="connsiteX18" fmla="*/ 194388 w 505965"/>
                <a:gd name="connsiteY18" fmla="*/ 420838 h 497805"/>
                <a:gd name="connsiteX19" fmla="*/ 125606 w 505965"/>
                <a:gd name="connsiteY19" fmla="*/ 461298 h 497805"/>
                <a:gd name="connsiteX20" fmla="*/ 157974 w 505965"/>
                <a:gd name="connsiteY20" fmla="*/ 384424 h 49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965" h="497805">
                  <a:moveTo>
                    <a:pt x="157974" y="384424"/>
                  </a:moveTo>
                  <a:cubicBezTo>
                    <a:pt x="137070" y="354079"/>
                    <a:pt x="5574" y="302829"/>
                    <a:pt x="179" y="279227"/>
                  </a:cubicBezTo>
                  <a:cubicBezTo>
                    <a:pt x="-5216" y="255625"/>
                    <a:pt x="112794" y="265066"/>
                    <a:pt x="125606" y="242813"/>
                  </a:cubicBezTo>
                  <a:cubicBezTo>
                    <a:pt x="138418" y="220560"/>
                    <a:pt x="66938" y="166613"/>
                    <a:pt x="77053" y="145709"/>
                  </a:cubicBezTo>
                  <a:cubicBezTo>
                    <a:pt x="87168" y="124805"/>
                    <a:pt x="167415" y="135594"/>
                    <a:pt x="186296" y="117387"/>
                  </a:cubicBezTo>
                  <a:cubicBezTo>
                    <a:pt x="205178" y="99180"/>
                    <a:pt x="171461" y="45907"/>
                    <a:pt x="190342" y="36466"/>
                  </a:cubicBezTo>
                  <a:cubicBezTo>
                    <a:pt x="209223" y="27025"/>
                    <a:pt x="276657" y="66811"/>
                    <a:pt x="299584" y="60742"/>
                  </a:cubicBezTo>
                  <a:cubicBezTo>
                    <a:pt x="322511" y="54673"/>
                    <a:pt x="309699" y="-1971"/>
                    <a:pt x="327906" y="52"/>
                  </a:cubicBezTo>
                  <a:cubicBezTo>
                    <a:pt x="346113" y="2075"/>
                    <a:pt x="396689" y="43884"/>
                    <a:pt x="408827" y="72880"/>
                  </a:cubicBezTo>
                  <a:cubicBezTo>
                    <a:pt x="420965" y="101876"/>
                    <a:pt x="384551" y="155149"/>
                    <a:pt x="400735" y="174031"/>
                  </a:cubicBezTo>
                  <a:cubicBezTo>
                    <a:pt x="416919" y="192912"/>
                    <a:pt x="503908" y="177403"/>
                    <a:pt x="505931" y="186169"/>
                  </a:cubicBezTo>
                  <a:cubicBezTo>
                    <a:pt x="507954" y="194935"/>
                    <a:pt x="421639" y="205050"/>
                    <a:pt x="412873" y="226629"/>
                  </a:cubicBezTo>
                  <a:cubicBezTo>
                    <a:pt x="404107" y="248208"/>
                    <a:pt x="454682" y="287319"/>
                    <a:pt x="453333" y="315641"/>
                  </a:cubicBezTo>
                  <a:cubicBezTo>
                    <a:pt x="451984" y="343963"/>
                    <a:pt x="421639" y="391167"/>
                    <a:pt x="404781" y="396562"/>
                  </a:cubicBezTo>
                  <a:cubicBezTo>
                    <a:pt x="387923" y="401957"/>
                    <a:pt x="358926" y="337895"/>
                    <a:pt x="352183" y="348010"/>
                  </a:cubicBezTo>
                  <a:cubicBezTo>
                    <a:pt x="345440" y="358125"/>
                    <a:pt x="378482" y="442417"/>
                    <a:pt x="364321" y="457252"/>
                  </a:cubicBezTo>
                  <a:cubicBezTo>
                    <a:pt x="350160" y="472087"/>
                    <a:pt x="294189" y="430279"/>
                    <a:pt x="267216" y="437022"/>
                  </a:cubicBezTo>
                  <a:cubicBezTo>
                    <a:pt x="240243" y="443765"/>
                    <a:pt x="214618" y="500409"/>
                    <a:pt x="202480" y="497712"/>
                  </a:cubicBezTo>
                  <a:cubicBezTo>
                    <a:pt x="190342" y="495015"/>
                    <a:pt x="207200" y="426907"/>
                    <a:pt x="194388" y="420838"/>
                  </a:cubicBezTo>
                  <a:cubicBezTo>
                    <a:pt x="181576" y="414769"/>
                    <a:pt x="133024" y="468716"/>
                    <a:pt x="125606" y="461298"/>
                  </a:cubicBezTo>
                  <a:cubicBezTo>
                    <a:pt x="118188" y="453880"/>
                    <a:pt x="178878" y="414769"/>
                    <a:pt x="157974" y="38442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5000"/>
              </a:schemeClr>
            </a:solidFill>
            <a:ln w="6350"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143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8925F1-53E7-3747-83F9-E7355B2B1B53}"/>
              </a:ext>
            </a:extLst>
          </p:cNvPr>
          <p:cNvGrpSpPr/>
          <p:nvPr/>
        </p:nvGrpSpPr>
        <p:grpSpPr>
          <a:xfrm>
            <a:off x="3073412" y="3059252"/>
            <a:ext cx="964240" cy="870930"/>
            <a:chOff x="3073412" y="2812822"/>
            <a:chExt cx="964240" cy="870930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80B982-5536-6642-B4A5-A4BB41B02ADE}"/>
                </a:ext>
              </a:extLst>
            </p:cNvPr>
            <p:cNvSpPr txBox="1"/>
            <p:nvPr/>
          </p:nvSpPr>
          <p:spPr>
            <a:xfrm>
              <a:off x="3264146" y="3314420"/>
              <a:ext cx="773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prstClr val="black"/>
                  </a:solidFill>
                </a:rPr>
                <a:t>· </a:t>
              </a:r>
              <a:r>
                <a:rPr lang="en-US" sz="600" i="1" dirty="0"/>
                <a:t>Cytoplasmic</a:t>
              </a:r>
            </a:p>
            <a:p>
              <a:r>
                <a:rPr lang="en-US" sz="600" b="1" dirty="0">
                  <a:solidFill>
                    <a:prstClr val="black"/>
                  </a:solidFill>
                </a:rPr>
                <a:t>·</a:t>
              </a:r>
              <a:r>
                <a:rPr lang="en-US" sz="600" i="1" dirty="0"/>
                <a:t>“Chocolate Chip Cookie” like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B36CD73-B95D-0E4C-8377-72631B33ADCE}"/>
                </a:ext>
              </a:extLst>
            </p:cNvPr>
            <p:cNvSpPr/>
            <p:nvPr/>
          </p:nvSpPr>
          <p:spPr>
            <a:xfrm>
              <a:off x="3354869" y="2812822"/>
              <a:ext cx="516250" cy="467023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33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7A180C0-6B50-E940-9C7B-8A37656D334C}"/>
                </a:ext>
              </a:extLst>
            </p:cNvPr>
            <p:cNvSpPr/>
            <p:nvPr/>
          </p:nvSpPr>
          <p:spPr>
            <a:xfrm>
              <a:off x="3475681" y="2844460"/>
              <a:ext cx="217110" cy="204842"/>
            </a:xfrm>
            <a:custGeom>
              <a:avLst/>
              <a:gdLst>
                <a:gd name="connsiteX0" fmla="*/ 81041 w 184085"/>
                <a:gd name="connsiteY0" fmla="*/ 117 h 138689"/>
                <a:gd name="connsiteX1" fmla="*/ 7150 w 184085"/>
                <a:gd name="connsiteY1" fmla="*/ 37063 h 138689"/>
                <a:gd name="connsiteX2" fmla="*/ 11768 w 184085"/>
                <a:gd name="connsiteY2" fmla="*/ 106336 h 138689"/>
                <a:gd name="connsiteX3" fmla="*/ 85659 w 184085"/>
                <a:gd name="connsiteY3" fmla="*/ 138663 h 138689"/>
                <a:gd name="connsiteX4" fmla="*/ 173404 w 184085"/>
                <a:gd name="connsiteY4" fmla="*/ 101717 h 138689"/>
                <a:gd name="connsiteX5" fmla="*/ 173404 w 184085"/>
                <a:gd name="connsiteY5" fmla="*/ 27827 h 138689"/>
                <a:gd name="connsiteX6" fmla="*/ 81041 w 184085"/>
                <a:gd name="connsiteY6" fmla="*/ 117 h 13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85" h="138689">
                  <a:moveTo>
                    <a:pt x="81041" y="117"/>
                  </a:moveTo>
                  <a:cubicBezTo>
                    <a:pt x="53332" y="1656"/>
                    <a:pt x="18695" y="19360"/>
                    <a:pt x="7150" y="37063"/>
                  </a:cubicBezTo>
                  <a:cubicBezTo>
                    <a:pt x="-4395" y="54766"/>
                    <a:pt x="-1317" y="89403"/>
                    <a:pt x="11768" y="106336"/>
                  </a:cubicBezTo>
                  <a:cubicBezTo>
                    <a:pt x="24853" y="123269"/>
                    <a:pt x="58720" y="139433"/>
                    <a:pt x="85659" y="138663"/>
                  </a:cubicBezTo>
                  <a:cubicBezTo>
                    <a:pt x="112598" y="137893"/>
                    <a:pt x="158780" y="120190"/>
                    <a:pt x="173404" y="101717"/>
                  </a:cubicBezTo>
                  <a:cubicBezTo>
                    <a:pt x="188028" y="83244"/>
                    <a:pt x="187258" y="43221"/>
                    <a:pt x="173404" y="27827"/>
                  </a:cubicBezTo>
                  <a:cubicBezTo>
                    <a:pt x="159550" y="12433"/>
                    <a:pt x="108750" y="-1422"/>
                    <a:pt x="81041" y="1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46000">
                  <a:schemeClr val="accent6">
                    <a:lumMod val="20000"/>
                    <a:lumOff val="80000"/>
                  </a:schemeClr>
                </a:gs>
                <a:gs pos="71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8C7033D6-65E0-9041-995E-1DF12026575A}"/>
                </a:ext>
              </a:extLst>
            </p:cNvPr>
            <p:cNvSpPr/>
            <p:nvPr/>
          </p:nvSpPr>
          <p:spPr>
            <a:xfrm rot="7953131">
              <a:off x="3630206" y="3019274"/>
              <a:ext cx="217110" cy="204842"/>
            </a:xfrm>
            <a:custGeom>
              <a:avLst/>
              <a:gdLst>
                <a:gd name="connsiteX0" fmla="*/ 81041 w 184085"/>
                <a:gd name="connsiteY0" fmla="*/ 117 h 138689"/>
                <a:gd name="connsiteX1" fmla="*/ 7150 w 184085"/>
                <a:gd name="connsiteY1" fmla="*/ 37063 h 138689"/>
                <a:gd name="connsiteX2" fmla="*/ 11768 w 184085"/>
                <a:gd name="connsiteY2" fmla="*/ 106336 h 138689"/>
                <a:gd name="connsiteX3" fmla="*/ 85659 w 184085"/>
                <a:gd name="connsiteY3" fmla="*/ 138663 h 138689"/>
                <a:gd name="connsiteX4" fmla="*/ 173404 w 184085"/>
                <a:gd name="connsiteY4" fmla="*/ 101717 h 138689"/>
                <a:gd name="connsiteX5" fmla="*/ 173404 w 184085"/>
                <a:gd name="connsiteY5" fmla="*/ 27827 h 138689"/>
                <a:gd name="connsiteX6" fmla="*/ 81041 w 184085"/>
                <a:gd name="connsiteY6" fmla="*/ 117 h 13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085" h="138689">
                  <a:moveTo>
                    <a:pt x="81041" y="117"/>
                  </a:moveTo>
                  <a:cubicBezTo>
                    <a:pt x="53332" y="1656"/>
                    <a:pt x="18695" y="19360"/>
                    <a:pt x="7150" y="37063"/>
                  </a:cubicBezTo>
                  <a:cubicBezTo>
                    <a:pt x="-4395" y="54766"/>
                    <a:pt x="-1317" y="89403"/>
                    <a:pt x="11768" y="106336"/>
                  </a:cubicBezTo>
                  <a:cubicBezTo>
                    <a:pt x="24853" y="123269"/>
                    <a:pt x="58720" y="139433"/>
                    <a:pt x="85659" y="138663"/>
                  </a:cubicBezTo>
                  <a:cubicBezTo>
                    <a:pt x="112598" y="137893"/>
                    <a:pt x="158780" y="120190"/>
                    <a:pt x="173404" y="101717"/>
                  </a:cubicBezTo>
                  <a:cubicBezTo>
                    <a:pt x="188028" y="83244"/>
                    <a:pt x="187258" y="43221"/>
                    <a:pt x="173404" y="27827"/>
                  </a:cubicBezTo>
                  <a:cubicBezTo>
                    <a:pt x="159550" y="12433"/>
                    <a:pt x="108750" y="-1422"/>
                    <a:pt x="81041" y="117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6">
                    <a:lumMod val="60000"/>
                    <a:lumOff val="40000"/>
                  </a:schemeClr>
                </a:gs>
                <a:gs pos="19000">
                  <a:schemeClr val="accent6">
                    <a:lumMod val="20000"/>
                    <a:lumOff val="80000"/>
                  </a:schemeClr>
                </a:gs>
                <a:gs pos="52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26C621F-4384-454E-99A8-4D15F31657D9}"/>
                </a:ext>
              </a:extLst>
            </p:cNvPr>
            <p:cNvSpPr/>
            <p:nvPr/>
          </p:nvSpPr>
          <p:spPr>
            <a:xfrm>
              <a:off x="3530137" y="2883238"/>
              <a:ext cx="45719" cy="45719"/>
            </a:xfrm>
            <a:custGeom>
              <a:avLst/>
              <a:gdLst>
                <a:gd name="connsiteX0" fmla="*/ 499 w 54478"/>
                <a:gd name="connsiteY0" fmla="*/ 50856 h 53832"/>
                <a:gd name="connsiteX1" fmla="*/ 29074 w 54478"/>
                <a:gd name="connsiteY1" fmla="*/ 56 h 53832"/>
                <a:gd name="connsiteX2" fmla="*/ 54474 w 54478"/>
                <a:gd name="connsiteY2" fmla="*/ 41331 h 53832"/>
                <a:gd name="connsiteX3" fmla="*/ 499 w 54478"/>
                <a:gd name="connsiteY3" fmla="*/ 50856 h 5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78" h="53832">
                  <a:moveTo>
                    <a:pt x="499" y="50856"/>
                  </a:moveTo>
                  <a:cubicBezTo>
                    <a:pt x="-3734" y="43977"/>
                    <a:pt x="20078" y="1643"/>
                    <a:pt x="29074" y="56"/>
                  </a:cubicBezTo>
                  <a:cubicBezTo>
                    <a:pt x="38070" y="-1531"/>
                    <a:pt x="53945" y="30748"/>
                    <a:pt x="54474" y="41331"/>
                  </a:cubicBezTo>
                  <a:cubicBezTo>
                    <a:pt x="55003" y="51914"/>
                    <a:pt x="4732" y="57735"/>
                    <a:pt x="499" y="508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CE986E0-7954-D048-B4B9-C239B1F3086B}"/>
                </a:ext>
              </a:extLst>
            </p:cNvPr>
            <p:cNvSpPr/>
            <p:nvPr/>
          </p:nvSpPr>
          <p:spPr>
            <a:xfrm>
              <a:off x="3575856" y="2901928"/>
              <a:ext cx="51183" cy="80526"/>
            </a:xfrm>
            <a:custGeom>
              <a:avLst/>
              <a:gdLst>
                <a:gd name="connsiteX0" fmla="*/ 243 w 70233"/>
                <a:gd name="connsiteY0" fmla="*/ 63585 h 67482"/>
                <a:gd name="connsiteX1" fmla="*/ 47868 w 70233"/>
                <a:gd name="connsiteY1" fmla="*/ 85 h 67482"/>
                <a:gd name="connsiteX2" fmla="*/ 70093 w 70233"/>
                <a:gd name="connsiteY2" fmla="*/ 50885 h 67482"/>
                <a:gd name="connsiteX3" fmla="*/ 243 w 70233"/>
                <a:gd name="connsiteY3" fmla="*/ 63585 h 6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33" h="67482">
                  <a:moveTo>
                    <a:pt x="243" y="63585"/>
                  </a:moveTo>
                  <a:cubicBezTo>
                    <a:pt x="-3461" y="55118"/>
                    <a:pt x="36226" y="2202"/>
                    <a:pt x="47868" y="85"/>
                  </a:cubicBezTo>
                  <a:cubicBezTo>
                    <a:pt x="59510" y="-2032"/>
                    <a:pt x="71681" y="35539"/>
                    <a:pt x="70093" y="50885"/>
                  </a:cubicBezTo>
                  <a:cubicBezTo>
                    <a:pt x="68506" y="66231"/>
                    <a:pt x="3947" y="72052"/>
                    <a:pt x="243" y="635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6459DF7-28EF-9146-A32E-A121F301531B}"/>
                </a:ext>
              </a:extLst>
            </p:cNvPr>
            <p:cNvSpPr/>
            <p:nvPr/>
          </p:nvSpPr>
          <p:spPr>
            <a:xfrm rot="5171681">
              <a:off x="3532063" y="2928949"/>
              <a:ext cx="48998" cy="61627"/>
            </a:xfrm>
            <a:custGeom>
              <a:avLst/>
              <a:gdLst>
                <a:gd name="connsiteX0" fmla="*/ 1215 w 48998"/>
                <a:gd name="connsiteY0" fmla="*/ 558 h 61627"/>
                <a:gd name="connsiteX1" fmla="*/ 17090 w 48998"/>
                <a:gd name="connsiteY1" fmla="*/ 60883 h 61627"/>
                <a:gd name="connsiteX2" fmla="*/ 48840 w 48998"/>
                <a:gd name="connsiteY2" fmla="*/ 32308 h 61627"/>
                <a:gd name="connsiteX3" fmla="*/ 1215 w 48998"/>
                <a:gd name="connsiteY3" fmla="*/ 558 h 6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8" h="61627">
                  <a:moveTo>
                    <a:pt x="1215" y="558"/>
                  </a:moveTo>
                  <a:cubicBezTo>
                    <a:pt x="-4077" y="5321"/>
                    <a:pt x="9153" y="55591"/>
                    <a:pt x="17090" y="60883"/>
                  </a:cubicBezTo>
                  <a:cubicBezTo>
                    <a:pt x="25027" y="66175"/>
                    <a:pt x="45665" y="41833"/>
                    <a:pt x="48840" y="32308"/>
                  </a:cubicBezTo>
                  <a:cubicBezTo>
                    <a:pt x="52015" y="22783"/>
                    <a:pt x="6507" y="-4205"/>
                    <a:pt x="1215" y="5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3C806DB-ACC8-DE4A-920F-EDB96B089E32}"/>
                </a:ext>
              </a:extLst>
            </p:cNvPr>
            <p:cNvSpPr/>
            <p:nvPr/>
          </p:nvSpPr>
          <p:spPr>
            <a:xfrm>
              <a:off x="3668955" y="3090280"/>
              <a:ext cx="85304" cy="45719"/>
            </a:xfrm>
            <a:custGeom>
              <a:avLst/>
              <a:gdLst>
                <a:gd name="connsiteX0" fmla="*/ 63500 w 149907"/>
                <a:gd name="connsiteY0" fmla="*/ 920 h 80343"/>
                <a:gd name="connsiteX1" fmla="*/ 0 w 149907"/>
                <a:gd name="connsiteY1" fmla="*/ 48545 h 80343"/>
                <a:gd name="connsiteX2" fmla="*/ 63500 w 149907"/>
                <a:gd name="connsiteY2" fmla="*/ 80295 h 80343"/>
                <a:gd name="connsiteX3" fmla="*/ 101600 w 149907"/>
                <a:gd name="connsiteY3" fmla="*/ 54895 h 80343"/>
                <a:gd name="connsiteX4" fmla="*/ 149225 w 149907"/>
                <a:gd name="connsiteY4" fmla="*/ 19970 h 80343"/>
                <a:gd name="connsiteX5" fmla="*/ 63500 w 149907"/>
                <a:gd name="connsiteY5" fmla="*/ 920 h 8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907" h="80343">
                  <a:moveTo>
                    <a:pt x="63500" y="920"/>
                  </a:moveTo>
                  <a:cubicBezTo>
                    <a:pt x="38629" y="5682"/>
                    <a:pt x="0" y="35316"/>
                    <a:pt x="0" y="48545"/>
                  </a:cubicBezTo>
                  <a:cubicBezTo>
                    <a:pt x="0" y="61774"/>
                    <a:pt x="46567" y="79237"/>
                    <a:pt x="63500" y="80295"/>
                  </a:cubicBezTo>
                  <a:cubicBezTo>
                    <a:pt x="80433" y="81353"/>
                    <a:pt x="87313" y="64949"/>
                    <a:pt x="101600" y="54895"/>
                  </a:cubicBezTo>
                  <a:cubicBezTo>
                    <a:pt x="115887" y="44841"/>
                    <a:pt x="155575" y="28966"/>
                    <a:pt x="149225" y="19970"/>
                  </a:cubicBezTo>
                  <a:cubicBezTo>
                    <a:pt x="142875" y="10974"/>
                    <a:pt x="88371" y="-3842"/>
                    <a:pt x="63500" y="92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1D800A7-0571-A34F-8CC1-8B59CC79859A}"/>
                </a:ext>
              </a:extLst>
            </p:cNvPr>
            <p:cNvSpPr/>
            <p:nvPr/>
          </p:nvSpPr>
          <p:spPr>
            <a:xfrm rot="2730056">
              <a:off x="3722857" y="3113754"/>
              <a:ext cx="57182" cy="76507"/>
            </a:xfrm>
            <a:custGeom>
              <a:avLst/>
              <a:gdLst>
                <a:gd name="connsiteX0" fmla="*/ 4299 w 57182"/>
                <a:gd name="connsiteY0" fmla="*/ 1252 h 76507"/>
                <a:gd name="connsiteX1" fmla="*/ 7474 w 57182"/>
                <a:gd name="connsiteY1" fmla="*/ 74277 h 76507"/>
                <a:gd name="connsiteX2" fmla="*/ 45574 w 57182"/>
                <a:gd name="connsiteY2" fmla="*/ 55227 h 76507"/>
                <a:gd name="connsiteX3" fmla="*/ 55099 w 57182"/>
                <a:gd name="connsiteY3" fmla="*/ 29827 h 76507"/>
                <a:gd name="connsiteX4" fmla="*/ 4299 w 57182"/>
                <a:gd name="connsiteY4" fmla="*/ 1252 h 7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82" h="76507">
                  <a:moveTo>
                    <a:pt x="4299" y="1252"/>
                  </a:moveTo>
                  <a:cubicBezTo>
                    <a:pt x="-3639" y="8660"/>
                    <a:pt x="595" y="65281"/>
                    <a:pt x="7474" y="74277"/>
                  </a:cubicBezTo>
                  <a:cubicBezTo>
                    <a:pt x="14353" y="83273"/>
                    <a:pt x="37637" y="62635"/>
                    <a:pt x="45574" y="55227"/>
                  </a:cubicBezTo>
                  <a:cubicBezTo>
                    <a:pt x="53512" y="47819"/>
                    <a:pt x="60920" y="38294"/>
                    <a:pt x="55099" y="29827"/>
                  </a:cubicBezTo>
                  <a:cubicBezTo>
                    <a:pt x="49278" y="21360"/>
                    <a:pt x="12237" y="-6156"/>
                    <a:pt x="4299" y="12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B7AB1B8-7CFF-EA4F-8564-6A0A6D5BAF17}"/>
                </a:ext>
              </a:extLst>
            </p:cNvPr>
            <p:cNvSpPr/>
            <p:nvPr/>
          </p:nvSpPr>
          <p:spPr>
            <a:xfrm>
              <a:off x="3632986" y="2896425"/>
              <a:ext cx="45719" cy="457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508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F1F178A-42F0-E84B-A7AC-3849B306BEE7}"/>
                </a:ext>
              </a:extLst>
            </p:cNvPr>
            <p:cNvSpPr/>
            <p:nvPr/>
          </p:nvSpPr>
          <p:spPr>
            <a:xfrm>
              <a:off x="3543697" y="2985317"/>
              <a:ext cx="45719" cy="457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508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A165AD8-5274-C840-BF64-8A29693484F4}"/>
                </a:ext>
              </a:extLst>
            </p:cNvPr>
            <p:cNvSpPr/>
            <p:nvPr/>
          </p:nvSpPr>
          <p:spPr>
            <a:xfrm>
              <a:off x="3766336" y="3048825"/>
              <a:ext cx="45719" cy="457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508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B9FAE60-BFD5-7D4D-805C-A96B67842957}"/>
                </a:ext>
              </a:extLst>
            </p:cNvPr>
            <p:cNvSpPr/>
            <p:nvPr/>
          </p:nvSpPr>
          <p:spPr>
            <a:xfrm>
              <a:off x="3780638" y="3070996"/>
              <a:ext cx="45719" cy="457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508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9102881-096D-9349-B71F-1913B9704F96}"/>
                </a:ext>
              </a:extLst>
            </p:cNvPr>
            <p:cNvSpPr/>
            <p:nvPr/>
          </p:nvSpPr>
          <p:spPr>
            <a:xfrm>
              <a:off x="3693042" y="3179365"/>
              <a:ext cx="45719" cy="457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508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3DAECCA-AFF1-0C46-AAFC-DC8A01EC4DA2}"/>
                </a:ext>
              </a:extLst>
            </p:cNvPr>
            <p:cNvSpPr/>
            <p:nvPr/>
          </p:nvSpPr>
          <p:spPr>
            <a:xfrm>
              <a:off x="3677704" y="3035786"/>
              <a:ext cx="45719" cy="457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508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5931A8E-2F67-A945-BF0A-61097B22B2D7}"/>
                </a:ext>
              </a:extLst>
            </p:cNvPr>
            <p:cNvSpPr/>
            <p:nvPr/>
          </p:nvSpPr>
          <p:spPr>
            <a:xfrm>
              <a:off x="3073412" y="3224413"/>
              <a:ext cx="91339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small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Futura Medium" panose="020B0602020204020303" pitchFamily="34" charset="-79"/>
                </a:rPr>
                <a:t>C-ANCA</a:t>
              </a: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6170095C-0F90-0749-822A-C55E0F6B739A}"/>
                </a:ext>
              </a:extLst>
            </p:cNvPr>
            <p:cNvSpPr/>
            <p:nvPr/>
          </p:nvSpPr>
          <p:spPr>
            <a:xfrm rot="1091490">
              <a:off x="3516789" y="2876086"/>
              <a:ext cx="123887" cy="120331"/>
            </a:xfrm>
            <a:custGeom>
              <a:avLst/>
              <a:gdLst>
                <a:gd name="connsiteX0" fmla="*/ 69850 w 111272"/>
                <a:gd name="connsiteY0" fmla="*/ 9525 h 98426"/>
                <a:gd name="connsiteX1" fmla="*/ 47625 w 111272"/>
                <a:gd name="connsiteY1" fmla="*/ 6350 h 98426"/>
                <a:gd name="connsiteX2" fmla="*/ 28575 w 111272"/>
                <a:gd name="connsiteY2" fmla="*/ 0 h 98426"/>
                <a:gd name="connsiteX3" fmla="*/ 6350 w 111272"/>
                <a:gd name="connsiteY3" fmla="*/ 9525 h 98426"/>
                <a:gd name="connsiteX4" fmla="*/ 0 w 111272"/>
                <a:gd name="connsiteY4" fmla="*/ 28575 h 98426"/>
                <a:gd name="connsiteX5" fmla="*/ 3175 w 111272"/>
                <a:gd name="connsiteY5" fmla="*/ 47625 h 98426"/>
                <a:gd name="connsiteX6" fmla="*/ 15875 w 111272"/>
                <a:gd name="connsiteY6" fmla="*/ 88900 h 98426"/>
                <a:gd name="connsiteX7" fmla="*/ 34925 w 111272"/>
                <a:gd name="connsiteY7" fmla="*/ 98425 h 98426"/>
                <a:gd name="connsiteX8" fmla="*/ 95250 w 111272"/>
                <a:gd name="connsiteY8" fmla="*/ 92075 h 98426"/>
                <a:gd name="connsiteX9" fmla="*/ 104775 w 111272"/>
                <a:gd name="connsiteY9" fmla="*/ 85725 h 98426"/>
                <a:gd name="connsiteX10" fmla="*/ 111125 w 111272"/>
                <a:gd name="connsiteY10" fmla="*/ 66675 h 98426"/>
                <a:gd name="connsiteX11" fmla="*/ 98425 w 111272"/>
                <a:gd name="connsiteY11" fmla="*/ 28575 h 98426"/>
                <a:gd name="connsiteX12" fmla="*/ 88900 w 111272"/>
                <a:gd name="connsiteY12" fmla="*/ 22225 h 98426"/>
                <a:gd name="connsiteX13" fmla="*/ 73025 w 111272"/>
                <a:gd name="connsiteY13" fmla="*/ 6350 h 98426"/>
                <a:gd name="connsiteX14" fmla="*/ 53975 w 111272"/>
                <a:gd name="connsiteY14" fmla="*/ 0 h 98426"/>
                <a:gd name="connsiteX15" fmla="*/ 69850 w 111272"/>
                <a:gd name="connsiteY15" fmla="*/ 9525 h 9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1272" h="98426">
                  <a:moveTo>
                    <a:pt x="69850" y="9525"/>
                  </a:moveTo>
                  <a:cubicBezTo>
                    <a:pt x="68792" y="10583"/>
                    <a:pt x="54917" y="8033"/>
                    <a:pt x="47625" y="6350"/>
                  </a:cubicBezTo>
                  <a:cubicBezTo>
                    <a:pt x="41103" y="4845"/>
                    <a:pt x="28575" y="0"/>
                    <a:pt x="28575" y="0"/>
                  </a:cubicBezTo>
                  <a:cubicBezTo>
                    <a:pt x="22574" y="1500"/>
                    <a:pt x="10410" y="3028"/>
                    <a:pt x="6350" y="9525"/>
                  </a:cubicBezTo>
                  <a:cubicBezTo>
                    <a:pt x="2802" y="15201"/>
                    <a:pt x="0" y="28575"/>
                    <a:pt x="0" y="28575"/>
                  </a:cubicBezTo>
                  <a:cubicBezTo>
                    <a:pt x="1058" y="34925"/>
                    <a:pt x="2196" y="41262"/>
                    <a:pt x="3175" y="47625"/>
                  </a:cubicBezTo>
                  <a:cubicBezTo>
                    <a:pt x="5274" y="61272"/>
                    <a:pt x="5134" y="78159"/>
                    <a:pt x="15875" y="88900"/>
                  </a:cubicBezTo>
                  <a:cubicBezTo>
                    <a:pt x="22030" y="95055"/>
                    <a:pt x="27178" y="95843"/>
                    <a:pt x="34925" y="98425"/>
                  </a:cubicBezTo>
                  <a:cubicBezTo>
                    <a:pt x="39585" y="98134"/>
                    <a:pt x="79390" y="100005"/>
                    <a:pt x="95250" y="92075"/>
                  </a:cubicBezTo>
                  <a:cubicBezTo>
                    <a:pt x="98663" y="90368"/>
                    <a:pt x="101600" y="87842"/>
                    <a:pt x="104775" y="85725"/>
                  </a:cubicBezTo>
                  <a:cubicBezTo>
                    <a:pt x="106892" y="79375"/>
                    <a:pt x="112225" y="73277"/>
                    <a:pt x="111125" y="66675"/>
                  </a:cubicBezTo>
                  <a:cubicBezTo>
                    <a:pt x="109008" y="53974"/>
                    <a:pt x="108319" y="38469"/>
                    <a:pt x="98425" y="28575"/>
                  </a:cubicBezTo>
                  <a:cubicBezTo>
                    <a:pt x="95727" y="25877"/>
                    <a:pt x="92075" y="24342"/>
                    <a:pt x="88900" y="22225"/>
                  </a:cubicBezTo>
                  <a:cubicBezTo>
                    <a:pt x="83107" y="13536"/>
                    <a:pt x="83051" y="10806"/>
                    <a:pt x="73025" y="6350"/>
                  </a:cubicBezTo>
                  <a:cubicBezTo>
                    <a:pt x="66908" y="3632"/>
                    <a:pt x="53975" y="0"/>
                    <a:pt x="53975" y="0"/>
                  </a:cubicBezTo>
                  <a:cubicBezTo>
                    <a:pt x="30268" y="3387"/>
                    <a:pt x="70908" y="8467"/>
                    <a:pt x="69850" y="952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43F97A2-D3CE-6345-9B54-600D478F22DC}"/>
                </a:ext>
              </a:extLst>
            </p:cNvPr>
            <p:cNvSpPr/>
            <p:nvPr/>
          </p:nvSpPr>
          <p:spPr>
            <a:xfrm rot="2489000">
              <a:off x="3659805" y="3086372"/>
              <a:ext cx="143257" cy="93496"/>
            </a:xfrm>
            <a:custGeom>
              <a:avLst/>
              <a:gdLst>
                <a:gd name="connsiteX0" fmla="*/ 112998 w 157563"/>
                <a:gd name="connsiteY0" fmla="*/ 9414 h 98910"/>
                <a:gd name="connsiteX1" fmla="*/ 43148 w 157563"/>
                <a:gd name="connsiteY1" fmla="*/ 6239 h 98910"/>
                <a:gd name="connsiteX2" fmla="*/ 1873 w 157563"/>
                <a:gd name="connsiteY2" fmla="*/ 88789 h 98910"/>
                <a:gd name="connsiteX3" fmla="*/ 103473 w 157563"/>
                <a:gd name="connsiteY3" fmla="*/ 91964 h 98910"/>
                <a:gd name="connsiteX4" fmla="*/ 157448 w 157563"/>
                <a:gd name="connsiteY4" fmla="*/ 37989 h 98910"/>
                <a:gd name="connsiteX5" fmla="*/ 112998 w 157563"/>
                <a:gd name="connsiteY5" fmla="*/ 9414 h 9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563" h="98910">
                  <a:moveTo>
                    <a:pt x="112998" y="9414"/>
                  </a:moveTo>
                  <a:cubicBezTo>
                    <a:pt x="93948" y="4122"/>
                    <a:pt x="61669" y="-6990"/>
                    <a:pt x="43148" y="6239"/>
                  </a:cubicBezTo>
                  <a:cubicBezTo>
                    <a:pt x="24627" y="19468"/>
                    <a:pt x="-8181" y="74502"/>
                    <a:pt x="1873" y="88789"/>
                  </a:cubicBezTo>
                  <a:cubicBezTo>
                    <a:pt x="11927" y="103076"/>
                    <a:pt x="77544" y="100431"/>
                    <a:pt x="103473" y="91964"/>
                  </a:cubicBezTo>
                  <a:cubicBezTo>
                    <a:pt x="129402" y="83497"/>
                    <a:pt x="155331" y="52277"/>
                    <a:pt x="157448" y="37989"/>
                  </a:cubicBezTo>
                  <a:cubicBezTo>
                    <a:pt x="159565" y="23702"/>
                    <a:pt x="132048" y="14706"/>
                    <a:pt x="112998" y="941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E4E8DCBF-865D-8244-A95A-ECF2C165B24F}"/>
                </a:ext>
              </a:extLst>
            </p:cNvPr>
            <p:cNvSpPr/>
            <p:nvPr/>
          </p:nvSpPr>
          <p:spPr>
            <a:xfrm>
              <a:off x="3607782" y="287433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C7D4EB58-D787-C448-96AE-FB0B4504B712}"/>
                </a:ext>
              </a:extLst>
            </p:cNvPr>
            <p:cNvSpPr/>
            <p:nvPr/>
          </p:nvSpPr>
          <p:spPr>
            <a:xfrm>
              <a:off x="3655407" y="292831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62A9229B-9A6A-C24D-B1AE-4DC92FC4F96B}"/>
                </a:ext>
              </a:extLst>
            </p:cNvPr>
            <p:cNvSpPr/>
            <p:nvPr/>
          </p:nvSpPr>
          <p:spPr>
            <a:xfrm>
              <a:off x="3572857" y="302038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9C56D8DA-822E-9440-8302-4CA878A229C4}"/>
                </a:ext>
              </a:extLst>
            </p:cNvPr>
            <p:cNvSpPr/>
            <p:nvPr/>
          </p:nvSpPr>
          <p:spPr>
            <a:xfrm>
              <a:off x="3506182" y="299498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26066ECA-72E9-5E45-B399-F0F3C062DE61}"/>
                </a:ext>
              </a:extLst>
            </p:cNvPr>
            <p:cNvSpPr/>
            <p:nvPr/>
          </p:nvSpPr>
          <p:spPr>
            <a:xfrm>
              <a:off x="3550632" y="300451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C0BD76B-36CE-904C-B362-517CC85FC6E7}"/>
                </a:ext>
              </a:extLst>
            </p:cNvPr>
            <p:cNvSpPr/>
            <p:nvPr/>
          </p:nvSpPr>
          <p:spPr>
            <a:xfrm>
              <a:off x="3506182" y="297276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4E9B161F-11FB-8A43-A343-38613B8D8F5B}"/>
                </a:ext>
              </a:extLst>
            </p:cNvPr>
            <p:cNvSpPr/>
            <p:nvPr/>
          </p:nvSpPr>
          <p:spPr>
            <a:xfrm>
              <a:off x="3639532" y="299816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CABC8030-26BE-2644-9D6E-43F1D4855995}"/>
                </a:ext>
              </a:extLst>
            </p:cNvPr>
            <p:cNvSpPr/>
            <p:nvPr/>
          </p:nvSpPr>
          <p:spPr>
            <a:xfrm>
              <a:off x="3645882" y="288703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343980F5-DD19-AF4A-9AFA-498A5A696192}"/>
                </a:ext>
              </a:extLst>
            </p:cNvPr>
            <p:cNvSpPr/>
            <p:nvPr/>
          </p:nvSpPr>
          <p:spPr>
            <a:xfrm>
              <a:off x="3503007" y="290926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52786F13-775C-DF47-9051-0C69340859A8}"/>
                </a:ext>
              </a:extLst>
            </p:cNvPr>
            <p:cNvSpPr/>
            <p:nvPr/>
          </p:nvSpPr>
          <p:spPr>
            <a:xfrm>
              <a:off x="3658582" y="296006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B7287CF1-FFA0-EA41-AEB6-7E935E916B72}"/>
                </a:ext>
              </a:extLst>
            </p:cNvPr>
            <p:cNvSpPr/>
            <p:nvPr/>
          </p:nvSpPr>
          <p:spPr>
            <a:xfrm>
              <a:off x="3610957" y="300768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381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1EB8A94F-9F61-B54A-AF70-237DE2759C98}"/>
                </a:ext>
              </a:extLst>
            </p:cNvPr>
            <p:cNvSpPr/>
            <p:nvPr/>
          </p:nvSpPr>
          <p:spPr>
            <a:xfrm>
              <a:off x="3760182" y="304578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39201372-00DD-1442-B32E-23CF4D78D090}"/>
                </a:ext>
              </a:extLst>
            </p:cNvPr>
            <p:cNvSpPr/>
            <p:nvPr/>
          </p:nvSpPr>
          <p:spPr>
            <a:xfrm>
              <a:off x="3785582" y="306801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816BA91A-3D60-0343-BE10-3DF17262A6BF}"/>
                </a:ext>
              </a:extLst>
            </p:cNvPr>
            <p:cNvSpPr/>
            <p:nvPr/>
          </p:nvSpPr>
          <p:spPr>
            <a:xfrm>
              <a:off x="3712557" y="304578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40E6BBC0-D973-4648-8757-250C67775DDC}"/>
                </a:ext>
              </a:extLst>
            </p:cNvPr>
            <p:cNvSpPr/>
            <p:nvPr/>
          </p:nvSpPr>
          <p:spPr>
            <a:xfrm>
              <a:off x="3760182" y="319501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292256C-68EE-5348-B6B0-B67D1E179052}"/>
                </a:ext>
              </a:extLst>
            </p:cNvPr>
            <p:cNvSpPr/>
            <p:nvPr/>
          </p:nvSpPr>
          <p:spPr>
            <a:xfrm>
              <a:off x="3687157" y="318548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08E43803-FED2-E943-891C-AB5ABA400E32}"/>
                </a:ext>
              </a:extLst>
            </p:cNvPr>
            <p:cNvSpPr/>
            <p:nvPr/>
          </p:nvSpPr>
          <p:spPr>
            <a:xfrm>
              <a:off x="3655407" y="314421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EC7EDCD4-017B-0845-AB7A-AF0D03AC4DAA}"/>
                </a:ext>
              </a:extLst>
            </p:cNvPr>
            <p:cNvSpPr/>
            <p:nvPr/>
          </p:nvSpPr>
          <p:spPr>
            <a:xfrm>
              <a:off x="3804632" y="312198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D3EC82B8-FF18-A342-BC21-9C08B7D826F9}"/>
                </a:ext>
              </a:extLst>
            </p:cNvPr>
            <p:cNvSpPr/>
            <p:nvPr/>
          </p:nvSpPr>
          <p:spPr>
            <a:xfrm>
              <a:off x="3737957" y="302673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7191EA6C-B58E-0A49-AC67-C1972DC64E2D}"/>
                </a:ext>
              </a:extLst>
            </p:cNvPr>
            <p:cNvSpPr/>
            <p:nvPr/>
          </p:nvSpPr>
          <p:spPr>
            <a:xfrm>
              <a:off x="3810982" y="308388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254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787EE9B1-F9D1-CF46-8062-DF7B38CE3910}"/>
                </a:ext>
              </a:extLst>
            </p:cNvPr>
            <p:cNvSpPr/>
            <p:nvPr/>
          </p:nvSpPr>
          <p:spPr>
            <a:xfrm>
              <a:off x="3683982" y="3074362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254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0DBF0E93-07C8-2941-9997-46BE3E65EC7D}"/>
                </a:ext>
              </a:extLst>
            </p:cNvPr>
            <p:cNvSpPr/>
            <p:nvPr/>
          </p:nvSpPr>
          <p:spPr>
            <a:xfrm>
              <a:off x="3722082" y="3179137"/>
              <a:ext cx="9144" cy="914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254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8" name="Can 327">
            <a:extLst>
              <a:ext uri="{FF2B5EF4-FFF2-40B4-BE49-F238E27FC236}">
                <a16:creationId xmlns:a16="http://schemas.microsoft.com/office/drawing/2014/main" id="{BF77C0EF-22E5-CB42-AC81-03FE67C9EA22}"/>
              </a:ext>
            </a:extLst>
          </p:cNvPr>
          <p:cNvSpPr/>
          <p:nvPr/>
        </p:nvSpPr>
        <p:spPr>
          <a:xfrm>
            <a:off x="6775331" y="1839602"/>
            <a:ext cx="325741" cy="39341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Freeform 328">
            <a:extLst>
              <a:ext uri="{FF2B5EF4-FFF2-40B4-BE49-F238E27FC236}">
                <a16:creationId xmlns:a16="http://schemas.microsoft.com/office/drawing/2014/main" id="{1F7B171A-46E7-3A4A-876C-856BA40CFE24}"/>
              </a:ext>
            </a:extLst>
          </p:cNvPr>
          <p:cNvSpPr/>
          <p:nvPr/>
        </p:nvSpPr>
        <p:spPr>
          <a:xfrm>
            <a:off x="6266027" y="2054616"/>
            <a:ext cx="817420" cy="754492"/>
          </a:xfrm>
          <a:custGeom>
            <a:avLst/>
            <a:gdLst>
              <a:gd name="connsiteX0" fmla="*/ 316467 w 817420"/>
              <a:gd name="connsiteY0" fmla="*/ 0 h 754492"/>
              <a:gd name="connsiteX1" fmla="*/ 454284 w 817420"/>
              <a:gd name="connsiteY1" fmla="*/ 0 h 754492"/>
              <a:gd name="connsiteX2" fmla="*/ 454284 w 817420"/>
              <a:gd name="connsiteY2" fmla="*/ 277853 h 754492"/>
              <a:gd name="connsiteX3" fmla="*/ 486296 w 817420"/>
              <a:gd name="connsiteY3" fmla="*/ 309864 h 754492"/>
              <a:gd name="connsiteX4" fmla="*/ 486037 w 817420"/>
              <a:gd name="connsiteY4" fmla="*/ 310123 h 754492"/>
              <a:gd name="connsiteX5" fmla="*/ 577664 w 817420"/>
              <a:gd name="connsiteY5" fmla="*/ 401749 h 754492"/>
              <a:gd name="connsiteX6" fmla="*/ 599260 w 817420"/>
              <a:gd name="connsiteY6" fmla="*/ 395045 h 754492"/>
              <a:gd name="connsiteX7" fmla="*/ 635852 w 817420"/>
              <a:gd name="connsiteY7" fmla="*/ 391356 h 754492"/>
              <a:gd name="connsiteX8" fmla="*/ 817420 w 817420"/>
              <a:gd name="connsiteY8" fmla="*/ 572924 h 754492"/>
              <a:gd name="connsiteX9" fmla="*/ 635852 w 817420"/>
              <a:gd name="connsiteY9" fmla="*/ 754492 h 754492"/>
              <a:gd name="connsiteX10" fmla="*/ 454284 w 817420"/>
              <a:gd name="connsiteY10" fmla="*/ 572924 h 754492"/>
              <a:gd name="connsiteX11" fmla="*/ 468553 w 817420"/>
              <a:gd name="connsiteY11" fmla="*/ 502250 h 754492"/>
              <a:gd name="connsiteX12" fmla="*/ 474476 w 817420"/>
              <a:gd name="connsiteY12" fmla="*/ 493464 h 754492"/>
              <a:gd name="connsiteX13" fmla="*/ 388586 w 817420"/>
              <a:gd name="connsiteY13" fmla="*/ 407574 h 754492"/>
              <a:gd name="connsiteX14" fmla="*/ 326736 w 817420"/>
              <a:gd name="connsiteY14" fmla="*/ 469424 h 754492"/>
              <a:gd name="connsiteX15" fmla="*/ 348868 w 817420"/>
              <a:gd name="connsiteY15" fmla="*/ 502250 h 754492"/>
              <a:gd name="connsiteX16" fmla="*/ 363136 w 817420"/>
              <a:gd name="connsiteY16" fmla="*/ 572924 h 754492"/>
              <a:gd name="connsiteX17" fmla="*/ 181568 w 817420"/>
              <a:gd name="connsiteY17" fmla="*/ 754492 h 754492"/>
              <a:gd name="connsiteX18" fmla="*/ 0 w 817420"/>
              <a:gd name="connsiteY18" fmla="*/ 572924 h 754492"/>
              <a:gd name="connsiteX19" fmla="*/ 181568 w 817420"/>
              <a:gd name="connsiteY19" fmla="*/ 391356 h 754492"/>
              <a:gd name="connsiteX20" fmla="*/ 207306 w 817420"/>
              <a:gd name="connsiteY20" fmla="*/ 393951 h 754492"/>
              <a:gd name="connsiteX21" fmla="*/ 291134 w 817420"/>
              <a:gd name="connsiteY21" fmla="*/ 310123 h 754492"/>
              <a:gd name="connsiteX22" fmla="*/ 290875 w 817420"/>
              <a:gd name="connsiteY22" fmla="*/ 309864 h 754492"/>
              <a:gd name="connsiteX23" fmla="*/ 316467 w 817420"/>
              <a:gd name="connsiteY23" fmla="*/ 284273 h 7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7420" h="754492">
                <a:moveTo>
                  <a:pt x="316467" y="0"/>
                </a:moveTo>
                <a:lnTo>
                  <a:pt x="454284" y="0"/>
                </a:lnTo>
                <a:lnTo>
                  <a:pt x="454284" y="277853"/>
                </a:lnTo>
                <a:lnTo>
                  <a:pt x="486296" y="309864"/>
                </a:lnTo>
                <a:lnTo>
                  <a:pt x="486037" y="310123"/>
                </a:lnTo>
                <a:lnTo>
                  <a:pt x="577664" y="401749"/>
                </a:lnTo>
                <a:lnTo>
                  <a:pt x="599260" y="395045"/>
                </a:lnTo>
                <a:cubicBezTo>
                  <a:pt x="611080" y="392626"/>
                  <a:pt x="623318" y="391356"/>
                  <a:pt x="635852" y="391356"/>
                </a:cubicBezTo>
                <a:cubicBezTo>
                  <a:pt x="736129" y="391356"/>
                  <a:pt x="817420" y="472647"/>
                  <a:pt x="817420" y="572924"/>
                </a:cubicBezTo>
                <a:cubicBezTo>
                  <a:pt x="817420" y="673201"/>
                  <a:pt x="736129" y="754492"/>
                  <a:pt x="635852" y="754492"/>
                </a:cubicBezTo>
                <a:cubicBezTo>
                  <a:pt x="535575" y="754492"/>
                  <a:pt x="454284" y="673201"/>
                  <a:pt x="454284" y="572924"/>
                </a:cubicBezTo>
                <a:cubicBezTo>
                  <a:pt x="454284" y="547855"/>
                  <a:pt x="459365" y="523972"/>
                  <a:pt x="468553" y="502250"/>
                </a:cubicBezTo>
                <a:lnTo>
                  <a:pt x="474476" y="493464"/>
                </a:lnTo>
                <a:lnTo>
                  <a:pt x="388586" y="407574"/>
                </a:lnTo>
                <a:lnTo>
                  <a:pt x="326736" y="469424"/>
                </a:lnTo>
                <a:lnTo>
                  <a:pt x="348868" y="502250"/>
                </a:lnTo>
                <a:cubicBezTo>
                  <a:pt x="358056" y="523972"/>
                  <a:pt x="363136" y="547855"/>
                  <a:pt x="363136" y="572924"/>
                </a:cubicBezTo>
                <a:cubicBezTo>
                  <a:pt x="363136" y="673201"/>
                  <a:pt x="281845" y="754492"/>
                  <a:pt x="181568" y="754492"/>
                </a:cubicBezTo>
                <a:cubicBezTo>
                  <a:pt x="81291" y="754492"/>
                  <a:pt x="0" y="673201"/>
                  <a:pt x="0" y="572924"/>
                </a:cubicBezTo>
                <a:cubicBezTo>
                  <a:pt x="0" y="472647"/>
                  <a:pt x="81291" y="391356"/>
                  <a:pt x="181568" y="391356"/>
                </a:cubicBezTo>
                <a:lnTo>
                  <a:pt x="207306" y="393951"/>
                </a:lnTo>
                <a:lnTo>
                  <a:pt x="291134" y="310123"/>
                </a:lnTo>
                <a:lnTo>
                  <a:pt x="290875" y="309864"/>
                </a:lnTo>
                <a:lnTo>
                  <a:pt x="316467" y="284273"/>
                </a:lnTo>
                <a:close/>
              </a:path>
            </a:pathLst>
          </a:custGeom>
          <a:gradFill flip="none" rotWithShape="1">
            <a:gsLst>
              <a:gs pos="72000">
                <a:schemeClr val="accent2">
                  <a:lumMod val="5000"/>
                  <a:lumOff val="95000"/>
                </a:schemeClr>
              </a:gs>
              <a:gs pos="100000">
                <a:srgbClr val="C00000">
                  <a:alpha val="41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1" name="Freeform 330">
            <a:extLst>
              <a:ext uri="{FF2B5EF4-FFF2-40B4-BE49-F238E27FC236}">
                <a16:creationId xmlns:a16="http://schemas.microsoft.com/office/drawing/2014/main" id="{4245D1A5-4E5C-754A-A0A7-56FCC7A9FADE}"/>
              </a:ext>
            </a:extLst>
          </p:cNvPr>
          <p:cNvSpPr/>
          <p:nvPr/>
        </p:nvSpPr>
        <p:spPr>
          <a:xfrm>
            <a:off x="6497910" y="2091588"/>
            <a:ext cx="317154" cy="415636"/>
          </a:xfrm>
          <a:custGeom>
            <a:avLst/>
            <a:gdLst>
              <a:gd name="connsiteX0" fmla="*/ 105477 w 282627"/>
              <a:gd name="connsiteY0" fmla="*/ 6258 h 382592"/>
              <a:gd name="connsiteX1" fmla="*/ 83601 w 282627"/>
              <a:gd name="connsiteY1" fmla="*/ 163762 h 382592"/>
              <a:gd name="connsiteX2" fmla="*/ 83601 w 282627"/>
              <a:gd name="connsiteY2" fmla="*/ 238139 h 382592"/>
              <a:gd name="connsiteX3" fmla="*/ 22350 w 282627"/>
              <a:gd name="connsiteY3" fmla="*/ 277515 h 382592"/>
              <a:gd name="connsiteX4" fmla="*/ 474 w 282627"/>
              <a:gd name="connsiteY4" fmla="*/ 316891 h 382592"/>
              <a:gd name="connsiteX5" fmla="*/ 39850 w 282627"/>
              <a:gd name="connsiteY5" fmla="*/ 351892 h 382592"/>
              <a:gd name="connsiteX6" fmla="*/ 70476 w 282627"/>
              <a:gd name="connsiteY6" fmla="*/ 365018 h 382592"/>
              <a:gd name="connsiteX7" fmla="*/ 122977 w 282627"/>
              <a:gd name="connsiteY7" fmla="*/ 334392 h 382592"/>
              <a:gd name="connsiteX8" fmla="*/ 162353 w 282627"/>
              <a:gd name="connsiteY8" fmla="*/ 343142 h 382592"/>
              <a:gd name="connsiteX9" fmla="*/ 184229 w 282627"/>
              <a:gd name="connsiteY9" fmla="*/ 382518 h 382592"/>
              <a:gd name="connsiteX10" fmla="*/ 249856 w 282627"/>
              <a:gd name="connsiteY10" fmla="*/ 351892 h 382592"/>
              <a:gd name="connsiteX11" fmla="*/ 280482 w 282627"/>
              <a:gd name="connsiteY11" fmla="*/ 312516 h 382592"/>
              <a:gd name="connsiteX12" fmla="*/ 192979 w 282627"/>
              <a:gd name="connsiteY12" fmla="*/ 216264 h 382592"/>
              <a:gd name="connsiteX13" fmla="*/ 184229 w 282627"/>
              <a:gd name="connsiteY13" fmla="*/ 124386 h 382592"/>
              <a:gd name="connsiteX14" fmla="*/ 184229 w 282627"/>
              <a:gd name="connsiteY14" fmla="*/ 41259 h 382592"/>
              <a:gd name="connsiteX15" fmla="*/ 105477 w 282627"/>
              <a:gd name="connsiteY15" fmla="*/ 6258 h 38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2627" h="382592">
                <a:moveTo>
                  <a:pt x="105477" y="6258"/>
                </a:moveTo>
                <a:cubicBezTo>
                  <a:pt x="88706" y="26675"/>
                  <a:pt x="87247" y="125115"/>
                  <a:pt x="83601" y="163762"/>
                </a:cubicBezTo>
                <a:cubicBezTo>
                  <a:pt x="79955" y="202409"/>
                  <a:pt x="93809" y="219180"/>
                  <a:pt x="83601" y="238139"/>
                </a:cubicBezTo>
                <a:cubicBezTo>
                  <a:pt x="73392" y="257098"/>
                  <a:pt x="36204" y="264390"/>
                  <a:pt x="22350" y="277515"/>
                </a:cubicBezTo>
                <a:cubicBezTo>
                  <a:pt x="8496" y="290640"/>
                  <a:pt x="-2443" y="304495"/>
                  <a:pt x="474" y="316891"/>
                </a:cubicBezTo>
                <a:cubicBezTo>
                  <a:pt x="3391" y="329287"/>
                  <a:pt x="28183" y="343871"/>
                  <a:pt x="39850" y="351892"/>
                </a:cubicBezTo>
                <a:cubicBezTo>
                  <a:pt x="51517" y="359913"/>
                  <a:pt x="56621" y="367935"/>
                  <a:pt x="70476" y="365018"/>
                </a:cubicBezTo>
                <a:cubicBezTo>
                  <a:pt x="84330" y="362101"/>
                  <a:pt x="107664" y="338038"/>
                  <a:pt x="122977" y="334392"/>
                </a:cubicBezTo>
                <a:cubicBezTo>
                  <a:pt x="138290" y="330746"/>
                  <a:pt x="152144" y="335121"/>
                  <a:pt x="162353" y="343142"/>
                </a:cubicBezTo>
                <a:cubicBezTo>
                  <a:pt x="172562" y="351163"/>
                  <a:pt x="169645" y="381060"/>
                  <a:pt x="184229" y="382518"/>
                </a:cubicBezTo>
                <a:cubicBezTo>
                  <a:pt x="198813" y="383976"/>
                  <a:pt x="233814" y="363559"/>
                  <a:pt x="249856" y="351892"/>
                </a:cubicBezTo>
                <a:cubicBezTo>
                  <a:pt x="265898" y="340225"/>
                  <a:pt x="289962" y="335121"/>
                  <a:pt x="280482" y="312516"/>
                </a:cubicBezTo>
                <a:cubicBezTo>
                  <a:pt x="271003" y="289911"/>
                  <a:pt x="209021" y="247619"/>
                  <a:pt x="192979" y="216264"/>
                </a:cubicBezTo>
                <a:cubicBezTo>
                  <a:pt x="176937" y="184909"/>
                  <a:pt x="185687" y="153553"/>
                  <a:pt x="184229" y="124386"/>
                </a:cubicBezTo>
                <a:cubicBezTo>
                  <a:pt x="182771" y="95219"/>
                  <a:pt x="190063" y="62405"/>
                  <a:pt x="184229" y="41259"/>
                </a:cubicBezTo>
                <a:cubicBezTo>
                  <a:pt x="178395" y="20113"/>
                  <a:pt x="122248" y="-14159"/>
                  <a:pt x="105477" y="62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62000"/>
                </a:schemeClr>
              </a:gs>
              <a:gs pos="72000">
                <a:schemeClr val="accent1">
                  <a:lumMod val="60000"/>
                  <a:lumOff val="40000"/>
                  <a:alpha val="33000"/>
                </a:schemeClr>
              </a:gs>
              <a:gs pos="100000">
                <a:srgbClr val="FF7E79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reeform 331">
            <a:extLst>
              <a:ext uri="{FF2B5EF4-FFF2-40B4-BE49-F238E27FC236}">
                <a16:creationId xmlns:a16="http://schemas.microsoft.com/office/drawing/2014/main" id="{FE05CB6F-5854-DA47-A4FE-6A613D19ECC5}"/>
              </a:ext>
            </a:extLst>
          </p:cNvPr>
          <p:cNvSpPr/>
          <p:nvPr/>
        </p:nvSpPr>
        <p:spPr>
          <a:xfrm>
            <a:off x="7223815" y="2054616"/>
            <a:ext cx="817420" cy="754492"/>
          </a:xfrm>
          <a:custGeom>
            <a:avLst/>
            <a:gdLst>
              <a:gd name="connsiteX0" fmla="*/ 316467 w 817420"/>
              <a:gd name="connsiteY0" fmla="*/ 0 h 754492"/>
              <a:gd name="connsiteX1" fmla="*/ 454284 w 817420"/>
              <a:gd name="connsiteY1" fmla="*/ 0 h 754492"/>
              <a:gd name="connsiteX2" fmla="*/ 454284 w 817420"/>
              <a:gd name="connsiteY2" fmla="*/ 277853 h 754492"/>
              <a:gd name="connsiteX3" fmla="*/ 486296 w 817420"/>
              <a:gd name="connsiteY3" fmla="*/ 309864 h 754492"/>
              <a:gd name="connsiteX4" fmla="*/ 486037 w 817420"/>
              <a:gd name="connsiteY4" fmla="*/ 310123 h 754492"/>
              <a:gd name="connsiteX5" fmla="*/ 577664 w 817420"/>
              <a:gd name="connsiteY5" fmla="*/ 401749 h 754492"/>
              <a:gd name="connsiteX6" fmla="*/ 599260 w 817420"/>
              <a:gd name="connsiteY6" fmla="*/ 395045 h 754492"/>
              <a:gd name="connsiteX7" fmla="*/ 635852 w 817420"/>
              <a:gd name="connsiteY7" fmla="*/ 391356 h 754492"/>
              <a:gd name="connsiteX8" fmla="*/ 817420 w 817420"/>
              <a:gd name="connsiteY8" fmla="*/ 572924 h 754492"/>
              <a:gd name="connsiteX9" fmla="*/ 635852 w 817420"/>
              <a:gd name="connsiteY9" fmla="*/ 754492 h 754492"/>
              <a:gd name="connsiteX10" fmla="*/ 454284 w 817420"/>
              <a:gd name="connsiteY10" fmla="*/ 572924 h 754492"/>
              <a:gd name="connsiteX11" fmla="*/ 468553 w 817420"/>
              <a:gd name="connsiteY11" fmla="*/ 502250 h 754492"/>
              <a:gd name="connsiteX12" fmla="*/ 474476 w 817420"/>
              <a:gd name="connsiteY12" fmla="*/ 493464 h 754492"/>
              <a:gd name="connsiteX13" fmla="*/ 388586 w 817420"/>
              <a:gd name="connsiteY13" fmla="*/ 407574 h 754492"/>
              <a:gd name="connsiteX14" fmla="*/ 326736 w 817420"/>
              <a:gd name="connsiteY14" fmla="*/ 469424 h 754492"/>
              <a:gd name="connsiteX15" fmla="*/ 348868 w 817420"/>
              <a:gd name="connsiteY15" fmla="*/ 502250 h 754492"/>
              <a:gd name="connsiteX16" fmla="*/ 363136 w 817420"/>
              <a:gd name="connsiteY16" fmla="*/ 572924 h 754492"/>
              <a:gd name="connsiteX17" fmla="*/ 181568 w 817420"/>
              <a:gd name="connsiteY17" fmla="*/ 754492 h 754492"/>
              <a:gd name="connsiteX18" fmla="*/ 0 w 817420"/>
              <a:gd name="connsiteY18" fmla="*/ 572924 h 754492"/>
              <a:gd name="connsiteX19" fmla="*/ 181568 w 817420"/>
              <a:gd name="connsiteY19" fmla="*/ 391356 h 754492"/>
              <a:gd name="connsiteX20" fmla="*/ 207306 w 817420"/>
              <a:gd name="connsiteY20" fmla="*/ 393951 h 754492"/>
              <a:gd name="connsiteX21" fmla="*/ 291134 w 817420"/>
              <a:gd name="connsiteY21" fmla="*/ 310123 h 754492"/>
              <a:gd name="connsiteX22" fmla="*/ 290875 w 817420"/>
              <a:gd name="connsiteY22" fmla="*/ 309864 h 754492"/>
              <a:gd name="connsiteX23" fmla="*/ 316467 w 817420"/>
              <a:gd name="connsiteY23" fmla="*/ 284273 h 7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7420" h="754492">
                <a:moveTo>
                  <a:pt x="316467" y="0"/>
                </a:moveTo>
                <a:lnTo>
                  <a:pt x="454284" y="0"/>
                </a:lnTo>
                <a:lnTo>
                  <a:pt x="454284" y="277853"/>
                </a:lnTo>
                <a:lnTo>
                  <a:pt x="486296" y="309864"/>
                </a:lnTo>
                <a:lnTo>
                  <a:pt x="486037" y="310123"/>
                </a:lnTo>
                <a:lnTo>
                  <a:pt x="577664" y="401749"/>
                </a:lnTo>
                <a:lnTo>
                  <a:pt x="599260" y="395045"/>
                </a:lnTo>
                <a:cubicBezTo>
                  <a:pt x="611080" y="392626"/>
                  <a:pt x="623318" y="391356"/>
                  <a:pt x="635852" y="391356"/>
                </a:cubicBezTo>
                <a:cubicBezTo>
                  <a:pt x="736129" y="391356"/>
                  <a:pt x="817420" y="472647"/>
                  <a:pt x="817420" y="572924"/>
                </a:cubicBezTo>
                <a:cubicBezTo>
                  <a:pt x="817420" y="673201"/>
                  <a:pt x="736129" y="754492"/>
                  <a:pt x="635852" y="754492"/>
                </a:cubicBezTo>
                <a:cubicBezTo>
                  <a:pt x="535575" y="754492"/>
                  <a:pt x="454284" y="673201"/>
                  <a:pt x="454284" y="572924"/>
                </a:cubicBezTo>
                <a:cubicBezTo>
                  <a:pt x="454284" y="547855"/>
                  <a:pt x="459365" y="523972"/>
                  <a:pt x="468553" y="502250"/>
                </a:cubicBezTo>
                <a:lnTo>
                  <a:pt x="474476" y="493464"/>
                </a:lnTo>
                <a:lnTo>
                  <a:pt x="388586" y="407574"/>
                </a:lnTo>
                <a:lnTo>
                  <a:pt x="326736" y="469424"/>
                </a:lnTo>
                <a:lnTo>
                  <a:pt x="348868" y="502250"/>
                </a:lnTo>
                <a:cubicBezTo>
                  <a:pt x="358056" y="523972"/>
                  <a:pt x="363136" y="547855"/>
                  <a:pt x="363136" y="572924"/>
                </a:cubicBezTo>
                <a:cubicBezTo>
                  <a:pt x="363136" y="673201"/>
                  <a:pt x="281845" y="754492"/>
                  <a:pt x="181568" y="754492"/>
                </a:cubicBezTo>
                <a:cubicBezTo>
                  <a:pt x="81291" y="754492"/>
                  <a:pt x="0" y="673201"/>
                  <a:pt x="0" y="572924"/>
                </a:cubicBezTo>
                <a:cubicBezTo>
                  <a:pt x="0" y="472647"/>
                  <a:pt x="81291" y="391356"/>
                  <a:pt x="181568" y="391356"/>
                </a:cubicBezTo>
                <a:lnTo>
                  <a:pt x="207306" y="393951"/>
                </a:lnTo>
                <a:lnTo>
                  <a:pt x="291134" y="310123"/>
                </a:lnTo>
                <a:lnTo>
                  <a:pt x="290875" y="309864"/>
                </a:lnTo>
                <a:lnTo>
                  <a:pt x="316467" y="284273"/>
                </a:lnTo>
                <a:close/>
              </a:path>
            </a:pathLst>
          </a:custGeom>
          <a:gradFill flip="none" rotWithShape="1">
            <a:gsLst>
              <a:gs pos="72000">
                <a:schemeClr val="accent2">
                  <a:lumMod val="5000"/>
                  <a:lumOff val="95000"/>
                </a:schemeClr>
              </a:gs>
              <a:gs pos="100000">
                <a:srgbClr val="C00000">
                  <a:alpha val="41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4" name="Freeform 333">
            <a:extLst>
              <a:ext uri="{FF2B5EF4-FFF2-40B4-BE49-F238E27FC236}">
                <a16:creationId xmlns:a16="http://schemas.microsoft.com/office/drawing/2014/main" id="{313A002D-555C-024F-A1DB-C28855ED271D}"/>
              </a:ext>
            </a:extLst>
          </p:cNvPr>
          <p:cNvSpPr/>
          <p:nvPr/>
        </p:nvSpPr>
        <p:spPr>
          <a:xfrm>
            <a:off x="7357634" y="1984561"/>
            <a:ext cx="505313" cy="694400"/>
          </a:xfrm>
          <a:custGeom>
            <a:avLst/>
            <a:gdLst>
              <a:gd name="connsiteX0" fmla="*/ 190694 w 471029"/>
              <a:gd name="connsiteY0" fmla="*/ 17363 h 542572"/>
              <a:gd name="connsiteX1" fmla="*/ 173193 w 471029"/>
              <a:gd name="connsiteY1" fmla="*/ 214244 h 542572"/>
              <a:gd name="connsiteX2" fmla="*/ 173193 w 471029"/>
              <a:gd name="connsiteY2" fmla="*/ 279871 h 542572"/>
              <a:gd name="connsiteX3" fmla="*/ 146942 w 471029"/>
              <a:gd name="connsiteY3" fmla="*/ 297371 h 542572"/>
              <a:gd name="connsiteX4" fmla="*/ 68190 w 471029"/>
              <a:gd name="connsiteY4" fmla="*/ 376123 h 542572"/>
              <a:gd name="connsiteX5" fmla="*/ 15689 w 471029"/>
              <a:gd name="connsiteY5" fmla="*/ 380498 h 542572"/>
              <a:gd name="connsiteX6" fmla="*/ 2564 w 471029"/>
              <a:gd name="connsiteY6" fmla="*/ 411124 h 542572"/>
              <a:gd name="connsiteX7" fmla="*/ 59440 w 471029"/>
              <a:gd name="connsiteY7" fmla="*/ 459250 h 542572"/>
              <a:gd name="connsiteX8" fmla="*/ 107566 w 471029"/>
              <a:gd name="connsiteY8" fmla="*/ 498626 h 542572"/>
              <a:gd name="connsiteX9" fmla="*/ 181943 w 471029"/>
              <a:gd name="connsiteY9" fmla="*/ 494251 h 542572"/>
              <a:gd name="connsiteX10" fmla="*/ 160068 w 471029"/>
              <a:gd name="connsiteY10" fmla="*/ 437375 h 542572"/>
              <a:gd name="connsiteX11" fmla="*/ 243195 w 471029"/>
              <a:gd name="connsiteY11" fmla="*/ 354248 h 542572"/>
              <a:gd name="connsiteX12" fmla="*/ 339448 w 471029"/>
              <a:gd name="connsiteY12" fmla="*/ 476751 h 542572"/>
              <a:gd name="connsiteX13" fmla="*/ 321947 w 471029"/>
              <a:gd name="connsiteY13" fmla="*/ 485501 h 542572"/>
              <a:gd name="connsiteX14" fmla="*/ 313197 w 471029"/>
              <a:gd name="connsiteY14" fmla="*/ 542378 h 542572"/>
              <a:gd name="connsiteX15" fmla="*/ 405075 w 471029"/>
              <a:gd name="connsiteY15" fmla="*/ 503002 h 542572"/>
              <a:gd name="connsiteX16" fmla="*/ 435700 w 471029"/>
              <a:gd name="connsiteY16" fmla="*/ 472376 h 542572"/>
              <a:gd name="connsiteX17" fmla="*/ 470701 w 471029"/>
              <a:gd name="connsiteY17" fmla="*/ 380498 h 542572"/>
              <a:gd name="connsiteX18" fmla="*/ 413825 w 471029"/>
              <a:gd name="connsiteY18" fmla="*/ 380498 h 542572"/>
              <a:gd name="connsiteX19" fmla="*/ 291321 w 471029"/>
              <a:gd name="connsiteY19" fmla="*/ 253620 h 542572"/>
              <a:gd name="connsiteX20" fmla="*/ 300072 w 471029"/>
              <a:gd name="connsiteY20" fmla="*/ 131116 h 542572"/>
              <a:gd name="connsiteX21" fmla="*/ 278196 w 471029"/>
              <a:gd name="connsiteY21" fmla="*/ 21738 h 542572"/>
              <a:gd name="connsiteX22" fmla="*/ 190694 w 471029"/>
              <a:gd name="connsiteY22" fmla="*/ 17363 h 54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1029" h="542572">
                <a:moveTo>
                  <a:pt x="190694" y="17363"/>
                </a:moveTo>
                <a:cubicBezTo>
                  <a:pt x="173194" y="49447"/>
                  <a:pt x="176110" y="170493"/>
                  <a:pt x="173193" y="214244"/>
                </a:cubicBezTo>
                <a:cubicBezTo>
                  <a:pt x="170276" y="257995"/>
                  <a:pt x="177568" y="266017"/>
                  <a:pt x="173193" y="279871"/>
                </a:cubicBezTo>
                <a:cubicBezTo>
                  <a:pt x="168818" y="293725"/>
                  <a:pt x="164442" y="281329"/>
                  <a:pt x="146942" y="297371"/>
                </a:cubicBezTo>
                <a:cubicBezTo>
                  <a:pt x="129442" y="313413"/>
                  <a:pt x="90065" y="362269"/>
                  <a:pt x="68190" y="376123"/>
                </a:cubicBezTo>
                <a:cubicBezTo>
                  <a:pt x="46315" y="389977"/>
                  <a:pt x="26627" y="374665"/>
                  <a:pt x="15689" y="380498"/>
                </a:cubicBezTo>
                <a:cubicBezTo>
                  <a:pt x="4751" y="386331"/>
                  <a:pt x="-4728" y="397999"/>
                  <a:pt x="2564" y="411124"/>
                </a:cubicBezTo>
                <a:cubicBezTo>
                  <a:pt x="9856" y="424249"/>
                  <a:pt x="41940" y="444666"/>
                  <a:pt x="59440" y="459250"/>
                </a:cubicBezTo>
                <a:cubicBezTo>
                  <a:pt x="76940" y="473834"/>
                  <a:pt x="87149" y="492793"/>
                  <a:pt x="107566" y="498626"/>
                </a:cubicBezTo>
                <a:cubicBezTo>
                  <a:pt x="127983" y="504460"/>
                  <a:pt x="173193" y="504459"/>
                  <a:pt x="181943" y="494251"/>
                </a:cubicBezTo>
                <a:cubicBezTo>
                  <a:pt x="190693" y="484043"/>
                  <a:pt x="149859" y="460709"/>
                  <a:pt x="160068" y="437375"/>
                </a:cubicBezTo>
                <a:cubicBezTo>
                  <a:pt x="170277" y="414041"/>
                  <a:pt x="213298" y="347685"/>
                  <a:pt x="243195" y="354248"/>
                </a:cubicBezTo>
                <a:cubicBezTo>
                  <a:pt x="273092" y="360811"/>
                  <a:pt x="326323" y="454876"/>
                  <a:pt x="339448" y="476751"/>
                </a:cubicBezTo>
                <a:cubicBezTo>
                  <a:pt x="352573" y="498627"/>
                  <a:pt x="326322" y="474563"/>
                  <a:pt x="321947" y="485501"/>
                </a:cubicBezTo>
                <a:cubicBezTo>
                  <a:pt x="317572" y="496439"/>
                  <a:pt x="299342" y="539461"/>
                  <a:pt x="313197" y="542378"/>
                </a:cubicBezTo>
                <a:cubicBezTo>
                  <a:pt x="327052" y="545295"/>
                  <a:pt x="384658" y="514669"/>
                  <a:pt x="405075" y="503002"/>
                </a:cubicBezTo>
                <a:cubicBezTo>
                  <a:pt x="425492" y="491335"/>
                  <a:pt x="424762" y="492793"/>
                  <a:pt x="435700" y="472376"/>
                </a:cubicBezTo>
                <a:cubicBezTo>
                  <a:pt x="446638" y="451959"/>
                  <a:pt x="474347" y="395811"/>
                  <a:pt x="470701" y="380498"/>
                </a:cubicBezTo>
                <a:cubicBezTo>
                  <a:pt x="467055" y="365185"/>
                  <a:pt x="443722" y="401644"/>
                  <a:pt x="413825" y="380498"/>
                </a:cubicBezTo>
                <a:cubicBezTo>
                  <a:pt x="383928" y="359352"/>
                  <a:pt x="310280" y="295184"/>
                  <a:pt x="291321" y="253620"/>
                </a:cubicBezTo>
                <a:cubicBezTo>
                  <a:pt x="272362" y="212056"/>
                  <a:pt x="302260" y="169763"/>
                  <a:pt x="300072" y="131116"/>
                </a:cubicBezTo>
                <a:cubicBezTo>
                  <a:pt x="297884" y="92469"/>
                  <a:pt x="292051" y="39238"/>
                  <a:pt x="278196" y="21738"/>
                </a:cubicBezTo>
                <a:cubicBezTo>
                  <a:pt x="264341" y="4238"/>
                  <a:pt x="208194" y="-14721"/>
                  <a:pt x="190694" y="1736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62000"/>
                </a:schemeClr>
              </a:gs>
              <a:gs pos="52000">
                <a:schemeClr val="accent1">
                  <a:lumMod val="60000"/>
                  <a:lumOff val="40000"/>
                  <a:alpha val="33000"/>
                </a:schemeClr>
              </a:gs>
              <a:gs pos="99000">
                <a:srgbClr val="C00000">
                  <a:alpha val="10000"/>
                </a:srgbClr>
              </a:gs>
              <a:gs pos="69000">
                <a:srgbClr val="FF7E79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4">
            <a:extLst>
              <a:ext uri="{FF2B5EF4-FFF2-40B4-BE49-F238E27FC236}">
                <a16:creationId xmlns:a16="http://schemas.microsoft.com/office/drawing/2014/main" id="{4DE55834-081F-884B-9A60-80F28C79CB17}"/>
              </a:ext>
            </a:extLst>
          </p:cNvPr>
          <p:cNvSpPr/>
          <p:nvPr/>
        </p:nvSpPr>
        <p:spPr>
          <a:xfrm>
            <a:off x="8175413" y="2051916"/>
            <a:ext cx="817420" cy="754492"/>
          </a:xfrm>
          <a:custGeom>
            <a:avLst/>
            <a:gdLst>
              <a:gd name="connsiteX0" fmla="*/ 316467 w 817420"/>
              <a:gd name="connsiteY0" fmla="*/ 0 h 754492"/>
              <a:gd name="connsiteX1" fmla="*/ 454284 w 817420"/>
              <a:gd name="connsiteY1" fmla="*/ 0 h 754492"/>
              <a:gd name="connsiteX2" fmla="*/ 454284 w 817420"/>
              <a:gd name="connsiteY2" fmla="*/ 277853 h 754492"/>
              <a:gd name="connsiteX3" fmla="*/ 486296 w 817420"/>
              <a:gd name="connsiteY3" fmla="*/ 309864 h 754492"/>
              <a:gd name="connsiteX4" fmla="*/ 486037 w 817420"/>
              <a:gd name="connsiteY4" fmla="*/ 310123 h 754492"/>
              <a:gd name="connsiteX5" fmla="*/ 577664 w 817420"/>
              <a:gd name="connsiteY5" fmla="*/ 401749 h 754492"/>
              <a:gd name="connsiteX6" fmla="*/ 599260 w 817420"/>
              <a:gd name="connsiteY6" fmla="*/ 395045 h 754492"/>
              <a:gd name="connsiteX7" fmla="*/ 635852 w 817420"/>
              <a:gd name="connsiteY7" fmla="*/ 391356 h 754492"/>
              <a:gd name="connsiteX8" fmla="*/ 817420 w 817420"/>
              <a:gd name="connsiteY8" fmla="*/ 572924 h 754492"/>
              <a:gd name="connsiteX9" fmla="*/ 635852 w 817420"/>
              <a:gd name="connsiteY9" fmla="*/ 754492 h 754492"/>
              <a:gd name="connsiteX10" fmla="*/ 454284 w 817420"/>
              <a:gd name="connsiteY10" fmla="*/ 572924 h 754492"/>
              <a:gd name="connsiteX11" fmla="*/ 468553 w 817420"/>
              <a:gd name="connsiteY11" fmla="*/ 502250 h 754492"/>
              <a:gd name="connsiteX12" fmla="*/ 474476 w 817420"/>
              <a:gd name="connsiteY12" fmla="*/ 493464 h 754492"/>
              <a:gd name="connsiteX13" fmla="*/ 388586 w 817420"/>
              <a:gd name="connsiteY13" fmla="*/ 407574 h 754492"/>
              <a:gd name="connsiteX14" fmla="*/ 326736 w 817420"/>
              <a:gd name="connsiteY14" fmla="*/ 469424 h 754492"/>
              <a:gd name="connsiteX15" fmla="*/ 348868 w 817420"/>
              <a:gd name="connsiteY15" fmla="*/ 502250 h 754492"/>
              <a:gd name="connsiteX16" fmla="*/ 363136 w 817420"/>
              <a:gd name="connsiteY16" fmla="*/ 572924 h 754492"/>
              <a:gd name="connsiteX17" fmla="*/ 181568 w 817420"/>
              <a:gd name="connsiteY17" fmla="*/ 754492 h 754492"/>
              <a:gd name="connsiteX18" fmla="*/ 0 w 817420"/>
              <a:gd name="connsiteY18" fmla="*/ 572924 h 754492"/>
              <a:gd name="connsiteX19" fmla="*/ 181568 w 817420"/>
              <a:gd name="connsiteY19" fmla="*/ 391356 h 754492"/>
              <a:gd name="connsiteX20" fmla="*/ 207306 w 817420"/>
              <a:gd name="connsiteY20" fmla="*/ 393951 h 754492"/>
              <a:gd name="connsiteX21" fmla="*/ 291134 w 817420"/>
              <a:gd name="connsiteY21" fmla="*/ 310123 h 754492"/>
              <a:gd name="connsiteX22" fmla="*/ 290875 w 817420"/>
              <a:gd name="connsiteY22" fmla="*/ 309864 h 754492"/>
              <a:gd name="connsiteX23" fmla="*/ 316467 w 817420"/>
              <a:gd name="connsiteY23" fmla="*/ 284273 h 7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7420" h="754492">
                <a:moveTo>
                  <a:pt x="316467" y="0"/>
                </a:moveTo>
                <a:lnTo>
                  <a:pt x="454284" y="0"/>
                </a:lnTo>
                <a:lnTo>
                  <a:pt x="454284" y="277853"/>
                </a:lnTo>
                <a:lnTo>
                  <a:pt x="486296" y="309864"/>
                </a:lnTo>
                <a:lnTo>
                  <a:pt x="486037" y="310123"/>
                </a:lnTo>
                <a:lnTo>
                  <a:pt x="577664" y="401749"/>
                </a:lnTo>
                <a:lnTo>
                  <a:pt x="599260" y="395045"/>
                </a:lnTo>
                <a:cubicBezTo>
                  <a:pt x="611080" y="392626"/>
                  <a:pt x="623318" y="391356"/>
                  <a:pt x="635852" y="391356"/>
                </a:cubicBezTo>
                <a:cubicBezTo>
                  <a:pt x="736129" y="391356"/>
                  <a:pt x="817420" y="472647"/>
                  <a:pt x="817420" y="572924"/>
                </a:cubicBezTo>
                <a:cubicBezTo>
                  <a:pt x="817420" y="673201"/>
                  <a:pt x="736129" y="754492"/>
                  <a:pt x="635852" y="754492"/>
                </a:cubicBezTo>
                <a:cubicBezTo>
                  <a:pt x="535575" y="754492"/>
                  <a:pt x="454284" y="673201"/>
                  <a:pt x="454284" y="572924"/>
                </a:cubicBezTo>
                <a:cubicBezTo>
                  <a:pt x="454284" y="547855"/>
                  <a:pt x="459365" y="523972"/>
                  <a:pt x="468553" y="502250"/>
                </a:cubicBezTo>
                <a:lnTo>
                  <a:pt x="474476" y="493464"/>
                </a:lnTo>
                <a:lnTo>
                  <a:pt x="388586" y="407574"/>
                </a:lnTo>
                <a:lnTo>
                  <a:pt x="326736" y="469424"/>
                </a:lnTo>
                <a:lnTo>
                  <a:pt x="348868" y="502250"/>
                </a:lnTo>
                <a:cubicBezTo>
                  <a:pt x="358056" y="523972"/>
                  <a:pt x="363136" y="547855"/>
                  <a:pt x="363136" y="572924"/>
                </a:cubicBezTo>
                <a:cubicBezTo>
                  <a:pt x="363136" y="673201"/>
                  <a:pt x="281845" y="754492"/>
                  <a:pt x="181568" y="754492"/>
                </a:cubicBezTo>
                <a:cubicBezTo>
                  <a:pt x="81291" y="754492"/>
                  <a:pt x="0" y="673201"/>
                  <a:pt x="0" y="572924"/>
                </a:cubicBezTo>
                <a:cubicBezTo>
                  <a:pt x="0" y="472647"/>
                  <a:pt x="81291" y="391356"/>
                  <a:pt x="181568" y="391356"/>
                </a:cubicBezTo>
                <a:lnTo>
                  <a:pt x="207306" y="393951"/>
                </a:lnTo>
                <a:lnTo>
                  <a:pt x="291134" y="310123"/>
                </a:lnTo>
                <a:lnTo>
                  <a:pt x="290875" y="309864"/>
                </a:lnTo>
                <a:lnTo>
                  <a:pt x="316467" y="284273"/>
                </a:lnTo>
                <a:close/>
              </a:path>
            </a:pathLst>
          </a:custGeom>
          <a:gradFill flip="none" rotWithShape="1">
            <a:gsLst>
              <a:gs pos="72000">
                <a:schemeClr val="accent2">
                  <a:lumMod val="5000"/>
                  <a:lumOff val="95000"/>
                </a:schemeClr>
              </a:gs>
              <a:gs pos="100000">
                <a:srgbClr val="C00000">
                  <a:alpha val="41000"/>
                </a:srgbClr>
              </a:gs>
            </a:gsLst>
            <a:lin ang="5400000" scaled="1"/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7" name="Freeform 336">
            <a:extLst>
              <a:ext uri="{FF2B5EF4-FFF2-40B4-BE49-F238E27FC236}">
                <a16:creationId xmlns:a16="http://schemas.microsoft.com/office/drawing/2014/main" id="{764FB9A7-A4BC-4042-A9AD-79B34F864CE7}"/>
              </a:ext>
            </a:extLst>
          </p:cNvPr>
          <p:cNvSpPr/>
          <p:nvPr/>
        </p:nvSpPr>
        <p:spPr>
          <a:xfrm>
            <a:off x="8188530" y="2051916"/>
            <a:ext cx="808412" cy="630560"/>
          </a:xfrm>
          <a:custGeom>
            <a:avLst/>
            <a:gdLst>
              <a:gd name="connsiteX0" fmla="*/ 316377 w 808412"/>
              <a:gd name="connsiteY0" fmla="*/ 11040 h 630560"/>
              <a:gd name="connsiteX1" fmla="*/ 307627 w 808412"/>
              <a:gd name="connsiteY1" fmla="*/ 234171 h 630560"/>
              <a:gd name="connsiteX2" fmla="*/ 298877 w 808412"/>
              <a:gd name="connsiteY2" fmla="*/ 299798 h 630560"/>
              <a:gd name="connsiteX3" fmla="*/ 246375 w 808412"/>
              <a:gd name="connsiteY3" fmla="*/ 343549 h 630560"/>
              <a:gd name="connsiteX4" fmla="*/ 198249 w 808412"/>
              <a:gd name="connsiteY4" fmla="*/ 396051 h 630560"/>
              <a:gd name="connsiteX5" fmla="*/ 154498 w 808412"/>
              <a:gd name="connsiteY5" fmla="*/ 396051 h 630560"/>
              <a:gd name="connsiteX6" fmla="*/ 84496 w 808412"/>
              <a:gd name="connsiteY6" fmla="*/ 417927 h 630560"/>
              <a:gd name="connsiteX7" fmla="*/ 23244 w 808412"/>
              <a:gd name="connsiteY7" fmla="*/ 470428 h 630560"/>
              <a:gd name="connsiteX8" fmla="*/ 1368 w 808412"/>
              <a:gd name="connsiteY8" fmla="*/ 531680 h 630560"/>
              <a:gd name="connsiteX9" fmla="*/ 58245 w 808412"/>
              <a:gd name="connsiteY9" fmla="*/ 601682 h 630560"/>
              <a:gd name="connsiteX10" fmla="*/ 237625 w 808412"/>
              <a:gd name="connsiteY10" fmla="*/ 623557 h 630560"/>
              <a:gd name="connsiteX11" fmla="*/ 329502 w 808412"/>
              <a:gd name="connsiteY11" fmla="*/ 597306 h 630560"/>
              <a:gd name="connsiteX12" fmla="*/ 342628 w 808412"/>
              <a:gd name="connsiteY12" fmla="*/ 540430 h 630560"/>
              <a:gd name="connsiteX13" fmla="*/ 307627 w 808412"/>
              <a:gd name="connsiteY13" fmla="*/ 474803 h 630560"/>
              <a:gd name="connsiteX14" fmla="*/ 347003 w 808412"/>
              <a:gd name="connsiteY14" fmla="*/ 422302 h 630560"/>
              <a:gd name="connsiteX15" fmla="*/ 386379 w 808412"/>
              <a:gd name="connsiteY15" fmla="*/ 400426 h 630560"/>
              <a:gd name="connsiteX16" fmla="*/ 460756 w 808412"/>
              <a:gd name="connsiteY16" fmla="*/ 479178 h 630560"/>
              <a:gd name="connsiteX17" fmla="*/ 469506 w 808412"/>
              <a:gd name="connsiteY17" fmla="*/ 509804 h 630560"/>
              <a:gd name="connsiteX18" fmla="*/ 447631 w 808412"/>
              <a:gd name="connsiteY18" fmla="*/ 549180 h 630560"/>
              <a:gd name="connsiteX19" fmla="*/ 460756 w 808412"/>
              <a:gd name="connsiteY19" fmla="*/ 627932 h 630560"/>
              <a:gd name="connsiteX20" fmla="*/ 666387 w 808412"/>
              <a:gd name="connsiteY20" fmla="*/ 606057 h 630560"/>
              <a:gd name="connsiteX21" fmla="*/ 806390 w 808412"/>
              <a:gd name="connsiteY21" fmla="*/ 549180 h 630560"/>
              <a:gd name="connsiteX22" fmla="*/ 740764 w 808412"/>
              <a:gd name="connsiteY22" fmla="*/ 431052 h 630560"/>
              <a:gd name="connsiteX23" fmla="*/ 622635 w 808412"/>
              <a:gd name="connsiteY23" fmla="*/ 396051 h 630560"/>
              <a:gd name="connsiteX24" fmla="*/ 565759 w 808412"/>
              <a:gd name="connsiteY24" fmla="*/ 396051 h 630560"/>
              <a:gd name="connsiteX25" fmla="*/ 452006 w 808412"/>
              <a:gd name="connsiteY25" fmla="*/ 286673 h 630560"/>
              <a:gd name="connsiteX26" fmla="*/ 443256 w 808412"/>
              <a:gd name="connsiteY26" fmla="*/ 168545 h 630560"/>
              <a:gd name="connsiteX27" fmla="*/ 430130 w 808412"/>
              <a:gd name="connsiteY27" fmla="*/ 46041 h 630560"/>
              <a:gd name="connsiteX28" fmla="*/ 316377 w 808412"/>
              <a:gd name="connsiteY28" fmla="*/ 11040 h 63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8412" h="630560">
                <a:moveTo>
                  <a:pt x="316377" y="11040"/>
                </a:moveTo>
                <a:cubicBezTo>
                  <a:pt x="295960" y="42395"/>
                  <a:pt x="310544" y="186045"/>
                  <a:pt x="307627" y="234171"/>
                </a:cubicBezTo>
                <a:cubicBezTo>
                  <a:pt x="304710" y="282297"/>
                  <a:pt x="309086" y="281568"/>
                  <a:pt x="298877" y="299798"/>
                </a:cubicBezTo>
                <a:cubicBezTo>
                  <a:pt x="288668" y="318028"/>
                  <a:pt x="263146" y="327507"/>
                  <a:pt x="246375" y="343549"/>
                </a:cubicBezTo>
                <a:cubicBezTo>
                  <a:pt x="229604" y="359591"/>
                  <a:pt x="213562" y="387301"/>
                  <a:pt x="198249" y="396051"/>
                </a:cubicBezTo>
                <a:cubicBezTo>
                  <a:pt x="182936" y="404801"/>
                  <a:pt x="173457" y="392405"/>
                  <a:pt x="154498" y="396051"/>
                </a:cubicBezTo>
                <a:cubicBezTo>
                  <a:pt x="135539" y="399697"/>
                  <a:pt x="106372" y="405531"/>
                  <a:pt x="84496" y="417927"/>
                </a:cubicBezTo>
                <a:cubicBezTo>
                  <a:pt x="62620" y="430323"/>
                  <a:pt x="37099" y="451469"/>
                  <a:pt x="23244" y="470428"/>
                </a:cubicBezTo>
                <a:cubicBezTo>
                  <a:pt x="9389" y="489387"/>
                  <a:pt x="-4465" y="509804"/>
                  <a:pt x="1368" y="531680"/>
                </a:cubicBezTo>
                <a:cubicBezTo>
                  <a:pt x="7201" y="553556"/>
                  <a:pt x="18869" y="586369"/>
                  <a:pt x="58245" y="601682"/>
                </a:cubicBezTo>
                <a:cubicBezTo>
                  <a:pt x="97621" y="616995"/>
                  <a:pt x="192416" y="624286"/>
                  <a:pt x="237625" y="623557"/>
                </a:cubicBezTo>
                <a:cubicBezTo>
                  <a:pt x="282834" y="622828"/>
                  <a:pt x="312002" y="611160"/>
                  <a:pt x="329502" y="597306"/>
                </a:cubicBezTo>
                <a:cubicBezTo>
                  <a:pt x="347002" y="583452"/>
                  <a:pt x="346274" y="560847"/>
                  <a:pt x="342628" y="540430"/>
                </a:cubicBezTo>
                <a:cubicBezTo>
                  <a:pt x="338982" y="520013"/>
                  <a:pt x="306898" y="494491"/>
                  <a:pt x="307627" y="474803"/>
                </a:cubicBezTo>
                <a:cubicBezTo>
                  <a:pt x="308356" y="455115"/>
                  <a:pt x="333878" y="434698"/>
                  <a:pt x="347003" y="422302"/>
                </a:cubicBezTo>
                <a:cubicBezTo>
                  <a:pt x="360128" y="409906"/>
                  <a:pt x="367420" y="390947"/>
                  <a:pt x="386379" y="400426"/>
                </a:cubicBezTo>
                <a:cubicBezTo>
                  <a:pt x="405338" y="409905"/>
                  <a:pt x="446901" y="460948"/>
                  <a:pt x="460756" y="479178"/>
                </a:cubicBezTo>
                <a:cubicBezTo>
                  <a:pt x="474611" y="497408"/>
                  <a:pt x="471693" y="498137"/>
                  <a:pt x="469506" y="509804"/>
                </a:cubicBezTo>
                <a:cubicBezTo>
                  <a:pt x="467319" y="521471"/>
                  <a:pt x="449089" y="529492"/>
                  <a:pt x="447631" y="549180"/>
                </a:cubicBezTo>
                <a:cubicBezTo>
                  <a:pt x="446173" y="568868"/>
                  <a:pt x="424297" y="618452"/>
                  <a:pt x="460756" y="627932"/>
                </a:cubicBezTo>
                <a:cubicBezTo>
                  <a:pt x="497215" y="637412"/>
                  <a:pt x="608781" y="619182"/>
                  <a:pt x="666387" y="606057"/>
                </a:cubicBezTo>
                <a:cubicBezTo>
                  <a:pt x="723993" y="592932"/>
                  <a:pt x="793994" y="578347"/>
                  <a:pt x="806390" y="549180"/>
                </a:cubicBezTo>
                <a:cubicBezTo>
                  <a:pt x="818786" y="520013"/>
                  <a:pt x="771390" y="456574"/>
                  <a:pt x="740764" y="431052"/>
                </a:cubicBezTo>
                <a:cubicBezTo>
                  <a:pt x="710138" y="405531"/>
                  <a:pt x="651802" y="401884"/>
                  <a:pt x="622635" y="396051"/>
                </a:cubicBezTo>
                <a:cubicBezTo>
                  <a:pt x="593468" y="390218"/>
                  <a:pt x="594197" y="414281"/>
                  <a:pt x="565759" y="396051"/>
                </a:cubicBezTo>
                <a:cubicBezTo>
                  <a:pt x="537321" y="377821"/>
                  <a:pt x="472423" y="324591"/>
                  <a:pt x="452006" y="286673"/>
                </a:cubicBezTo>
                <a:cubicBezTo>
                  <a:pt x="431589" y="248755"/>
                  <a:pt x="446902" y="208650"/>
                  <a:pt x="443256" y="168545"/>
                </a:cubicBezTo>
                <a:cubicBezTo>
                  <a:pt x="439610" y="128440"/>
                  <a:pt x="448360" y="69375"/>
                  <a:pt x="430130" y="46041"/>
                </a:cubicBezTo>
                <a:cubicBezTo>
                  <a:pt x="411900" y="22707"/>
                  <a:pt x="336794" y="-20315"/>
                  <a:pt x="316377" y="1104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62000"/>
                </a:schemeClr>
              </a:gs>
              <a:gs pos="9000">
                <a:schemeClr val="accent1">
                  <a:lumMod val="60000"/>
                  <a:lumOff val="40000"/>
                  <a:alpha val="33000"/>
                </a:schemeClr>
              </a:gs>
              <a:gs pos="100000">
                <a:srgbClr val="D0201F">
                  <a:alpha val="19000"/>
                </a:srgbClr>
              </a:gs>
              <a:gs pos="79000">
                <a:srgbClr val="E03F3D">
                  <a:alpha val="63000"/>
                </a:srgbClr>
              </a:gs>
              <a:gs pos="56000">
                <a:srgbClr val="C00000">
                  <a:alpha val="33000"/>
                </a:srgbClr>
              </a:gs>
              <a:gs pos="24000">
                <a:srgbClr val="FF7E79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33AFF3F-651B-FF45-91FF-4F3E3C26C632}"/>
              </a:ext>
            </a:extLst>
          </p:cNvPr>
          <p:cNvGrpSpPr/>
          <p:nvPr/>
        </p:nvGrpSpPr>
        <p:grpSpPr>
          <a:xfrm>
            <a:off x="6762174" y="1508173"/>
            <a:ext cx="353109" cy="712086"/>
            <a:chOff x="5193820" y="1671295"/>
            <a:chExt cx="353109" cy="712086"/>
          </a:xfrm>
        </p:grpSpPr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EB0FF236-9453-EF42-B8B5-9C31A249672F}"/>
                </a:ext>
              </a:extLst>
            </p:cNvPr>
            <p:cNvSpPr/>
            <p:nvPr/>
          </p:nvSpPr>
          <p:spPr>
            <a:xfrm>
              <a:off x="5206976" y="1767547"/>
              <a:ext cx="325742" cy="615834"/>
            </a:xfrm>
            <a:custGeom>
              <a:avLst/>
              <a:gdLst>
                <a:gd name="connsiteX0" fmla="*/ 1984 w 325742"/>
                <a:gd name="connsiteY0" fmla="*/ 0 h 615834"/>
                <a:gd name="connsiteX1" fmla="*/ 325742 w 325742"/>
                <a:gd name="connsiteY1" fmla="*/ 0 h 615834"/>
                <a:gd name="connsiteX2" fmla="*/ 325742 w 325742"/>
                <a:gd name="connsiteY2" fmla="*/ 578861 h 615834"/>
                <a:gd name="connsiteX3" fmla="*/ 323578 w 325742"/>
                <a:gd name="connsiteY3" fmla="*/ 578861 h 615834"/>
                <a:gd name="connsiteX4" fmla="*/ 311039 w 325742"/>
                <a:gd name="connsiteY4" fmla="*/ 593126 h 615834"/>
                <a:gd name="connsiteX5" fmla="*/ 161880 w 325742"/>
                <a:gd name="connsiteY5" fmla="*/ 615834 h 615834"/>
                <a:gd name="connsiteX6" fmla="*/ 0 w 325742"/>
                <a:gd name="connsiteY6" fmla="*/ 578654 h 615834"/>
                <a:gd name="connsiteX7" fmla="*/ 1984 w 325742"/>
                <a:gd name="connsiteY7" fmla="*/ 576397 h 6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42" h="615834">
                  <a:moveTo>
                    <a:pt x="1984" y="0"/>
                  </a:moveTo>
                  <a:lnTo>
                    <a:pt x="325742" y="0"/>
                  </a:lnTo>
                  <a:lnTo>
                    <a:pt x="325742" y="578861"/>
                  </a:lnTo>
                  <a:lnTo>
                    <a:pt x="323578" y="578861"/>
                  </a:lnTo>
                  <a:lnTo>
                    <a:pt x="311039" y="593126"/>
                  </a:lnTo>
                  <a:cubicBezTo>
                    <a:pt x="286464" y="606471"/>
                    <a:pt x="228933" y="615834"/>
                    <a:pt x="161880" y="615834"/>
                  </a:cubicBezTo>
                  <a:cubicBezTo>
                    <a:pt x="72476" y="615834"/>
                    <a:pt x="0" y="599188"/>
                    <a:pt x="0" y="578654"/>
                  </a:cubicBezTo>
                  <a:lnTo>
                    <a:pt x="1984" y="576397"/>
                  </a:ln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0" name="Can 339">
              <a:extLst>
                <a:ext uri="{FF2B5EF4-FFF2-40B4-BE49-F238E27FC236}">
                  <a16:creationId xmlns:a16="http://schemas.microsoft.com/office/drawing/2014/main" id="{FAFFC9DB-CBD1-1C40-B049-D6A365903731}"/>
                </a:ext>
              </a:extLst>
            </p:cNvPr>
            <p:cNvSpPr/>
            <p:nvPr/>
          </p:nvSpPr>
          <p:spPr>
            <a:xfrm>
              <a:off x="5193820" y="1671295"/>
              <a:ext cx="353109" cy="105003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1" name="Can 340">
            <a:extLst>
              <a:ext uri="{FF2B5EF4-FFF2-40B4-BE49-F238E27FC236}">
                <a16:creationId xmlns:a16="http://schemas.microsoft.com/office/drawing/2014/main" id="{A282A386-FA3C-C34F-8FBC-BBB28FC55689}"/>
              </a:ext>
            </a:extLst>
          </p:cNvPr>
          <p:cNvSpPr/>
          <p:nvPr/>
        </p:nvSpPr>
        <p:spPr>
          <a:xfrm>
            <a:off x="7739799" y="1839602"/>
            <a:ext cx="325741" cy="393410"/>
          </a:xfrm>
          <a:prstGeom prst="can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B13D5FAB-7575-A047-8383-F2DB45FB9895}"/>
              </a:ext>
            </a:extLst>
          </p:cNvPr>
          <p:cNvGrpSpPr/>
          <p:nvPr/>
        </p:nvGrpSpPr>
        <p:grpSpPr>
          <a:xfrm>
            <a:off x="7726642" y="1508173"/>
            <a:ext cx="353109" cy="712086"/>
            <a:chOff x="5193820" y="1671295"/>
            <a:chExt cx="353109" cy="712086"/>
          </a:xfrm>
        </p:grpSpPr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BC89DA3A-92F5-7A44-9E7A-498FAF509755}"/>
                </a:ext>
              </a:extLst>
            </p:cNvPr>
            <p:cNvSpPr/>
            <p:nvPr/>
          </p:nvSpPr>
          <p:spPr>
            <a:xfrm>
              <a:off x="5206976" y="1767547"/>
              <a:ext cx="325742" cy="615834"/>
            </a:xfrm>
            <a:custGeom>
              <a:avLst/>
              <a:gdLst>
                <a:gd name="connsiteX0" fmla="*/ 1984 w 325742"/>
                <a:gd name="connsiteY0" fmla="*/ 0 h 615834"/>
                <a:gd name="connsiteX1" fmla="*/ 325742 w 325742"/>
                <a:gd name="connsiteY1" fmla="*/ 0 h 615834"/>
                <a:gd name="connsiteX2" fmla="*/ 325742 w 325742"/>
                <a:gd name="connsiteY2" fmla="*/ 578861 h 615834"/>
                <a:gd name="connsiteX3" fmla="*/ 323578 w 325742"/>
                <a:gd name="connsiteY3" fmla="*/ 578861 h 615834"/>
                <a:gd name="connsiteX4" fmla="*/ 311039 w 325742"/>
                <a:gd name="connsiteY4" fmla="*/ 593126 h 615834"/>
                <a:gd name="connsiteX5" fmla="*/ 161880 w 325742"/>
                <a:gd name="connsiteY5" fmla="*/ 615834 h 615834"/>
                <a:gd name="connsiteX6" fmla="*/ 0 w 325742"/>
                <a:gd name="connsiteY6" fmla="*/ 578654 h 615834"/>
                <a:gd name="connsiteX7" fmla="*/ 1984 w 325742"/>
                <a:gd name="connsiteY7" fmla="*/ 576397 h 6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42" h="615834">
                  <a:moveTo>
                    <a:pt x="1984" y="0"/>
                  </a:moveTo>
                  <a:lnTo>
                    <a:pt x="325742" y="0"/>
                  </a:lnTo>
                  <a:lnTo>
                    <a:pt x="325742" y="578861"/>
                  </a:lnTo>
                  <a:lnTo>
                    <a:pt x="323578" y="578861"/>
                  </a:lnTo>
                  <a:lnTo>
                    <a:pt x="311039" y="593126"/>
                  </a:lnTo>
                  <a:cubicBezTo>
                    <a:pt x="286464" y="606471"/>
                    <a:pt x="228933" y="615834"/>
                    <a:pt x="161880" y="615834"/>
                  </a:cubicBezTo>
                  <a:cubicBezTo>
                    <a:pt x="72476" y="615834"/>
                    <a:pt x="0" y="599188"/>
                    <a:pt x="0" y="578654"/>
                  </a:cubicBezTo>
                  <a:lnTo>
                    <a:pt x="1984" y="576397"/>
                  </a:ln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4" name="Can 343">
              <a:extLst>
                <a:ext uri="{FF2B5EF4-FFF2-40B4-BE49-F238E27FC236}">
                  <a16:creationId xmlns:a16="http://schemas.microsoft.com/office/drawing/2014/main" id="{8A7B21CF-9C87-C94C-B611-E48D16CC918E}"/>
                </a:ext>
              </a:extLst>
            </p:cNvPr>
            <p:cNvSpPr/>
            <p:nvPr/>
          </p:nvSpPr>
          <p:spPr>
            <a:xfrm>
              <a:off x="5193820" y="1671295"/>
              <a:ext cx="353109" cy="105003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Can 344">
            <a:extLst>
              <a:ext uri="{FF2B5EF4-FFF2-40B4-BE49-F238E27FC236}">
                <a16:creationId xmlns:a16="http://schemas.microsoft.com/office/drawing/2014/main" id="{AEAB7883-98FD-B34A-8AA2-0B8876C07548}"/>
              </a:ext>
            </a:extLst>
          </p:cNvPr>
          <p:cNvSpPr/>
          <p:nvPr/>
        </p:nvSpPr>
        <p:spPr>
          <a:xfrm>
            <a:off x="8708415" y="1839602"/>
            <a:ext cx="325741" cy="39341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D9C004CC-C913-544B-A5F0-2C3843903F14}"/>
              </a:ext>
            </a:extLst>
          </p:cNvPr>
          <p:cNvGrpSpPr/>
          <p:nvPr/>
        </p:nvGrpSpPr>
        <p:grpSpPr>
          <a:xfrm>
            <a:off x="8695258" y="1508173"/>
            <a:ext cx="353109" cy="712086"/>
            <a:chOff x="5193820" y="1671295"/>
            <a:chExt cx="353109" cy="712086"/>
          </a:xfrm>
        </p:grpSpPr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3260A760-7CAE-B34D-A4DD-BA69A42FBED8}"/>
                </a:ext>
              </a:extLst>
            </p:cNvPr>
            <p:cNvSpPr/>
            <p:nvPr/>
          </p:nvSpPr>
          <p:spPr>
            <a:xfrm>
              <a:off x="5206976" y="1767547"/>
              <a:ext cx="325742" cy="615834"/>
            </a:xfrm>
            <a:custGeom>
              <a:avLst/>
              <a:gdLst>
                <a:gd name="connsiteX0" fmla="*/ 1984 w 325742"/>
                <a:gd name="connsiteY0" fmla="*/ 0 h 615834"/>
                <a:gd name="connsiteX1" fmla="*/ 325742 w 325742"/>
                <a:gd name="connsiteY1" fmla="*/ 0 h 615834"/>
                <a:gd name="connsiteX2" fmla="*/ 325742 w 325742"/>
                <a:gd name="connsiteY2" fmla="*/ 578861 h 615834"/>
                <a:gd name="connsiteX3" fmla="*/ 323578 w 325742"/>
                <a:gd name="connsiteY3" fmla="*/ 578861 h 615834"/>
                <a:gd name="connsiteX4" fmla="*/ 311039 w 325742"/>
                <a:gd name="connsiteY4" fmla="*/ 593126 h 615834"/>
                <a:gd name="connsiteX5" fmla="*/ 161880 w 325742"/>
                <a:gd name="connsiteY5" fmla="*/ 615834 h 615834"/>
                <a:gd name="connsiteX6" fmla="*/ 0 w 325742"/>
                <a:gd name="connsiteY6" fmla="*/ 578654 h 615834"/>
                <a:gd name="connsiteX7" fmla="*/ 1984 w 325742"/>
                <a:gd name="connsiteY7" fmla="*/ 576397 h 6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742" h="615834">
                  <a:moveTo>
                    <a:pt x="1984" y="0"/>
                  </a:moveTo>
                  <a:lnTo>
                    <a:pt x="325742" y="0"/>
                  </a:lnTo>
                  <a:lnTo>
                    <a:pt x="325742" y="578861"/>
                  </a:lnTo>
                  <a:lnTo>
                    <a:pt x="323578" y="578861"/>
                  </a:lnTo>
                  <a:lnTo>
                    <a:pt x="311039" y="593126"/>
                  </a:lnTo>
                  <a:cubicBezTo>
                    <a:pt x="286464" y="606471"/>
                    <a:pt x="228933" y="615834"/>
                    <a:pt x="161880" y="615834"/>
                  </a:cubicBezTo>
                  <a:cubicBezTo>
                    <a:pt x="72476" y="615834"/>
                    <a:pt x="0" y="599188"/>
                    <a:pt x="0" y="578654"/>
                  </a:cubicBezTo>
                  <a:lnTo>
                    <a:pt x="1984" y="576397"/>
                  </a:ln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8" name="Can 347">
              <a:extLst>
                <a:ext uri="{FF2B5EF4-FFF2-40B4-BE49-F238E27FC236}">
                  <a16:creationId xmlns:a16="http://schemas.microsoft.com/office/drawing/2014/main" id="{69503785-6559-A04F-A810-92D89E765983}"/>
                </a:ext>
              </a:extLst>
            </p:cNvPr>
            <p:cNvSpPr/>
            <p:nvPr/>
          </p:nvSpPr>
          <p:spPr>
            <a:xfrm>
              <a:off x="5193820" y="1671295"/>
              <a:ext cx="353109" cy="105003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9" name="Freeform 348">
            <a:extLst>
              <a:ext uri="{FF2B5EF4-FFF2-40B4-BE49-F238E27FC236}">
                <a16:creationId xmlns:a16="http://schemas.microsoft.com/office/drawing/2014/main" id="{B67A77A2-AA0D-1A49-84AD-7A5C245D5ABB}"/>
              </a:ext>
            </a:extLst>
          </p:cNvPr>
          <p:cNvSpPr/>
          <p:nvPr/>
        </p:nvSpPr>
        <p:spPr>
          <a:xfrm rot="8399995" flipV="1">
            <a:off x="6225301" y="1723884"/>
            <a:ext cx="204397" cy="30858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19FB5F95-C9B1-2848-859E-33CCB0C120C1}"/>
              </a:ext>
            </a:extLst>
          </p:cNvPr>
          <p:cNvSpPr/>
          <p:nvPr/>
        </p:nvSpPr>
        <p:spPr>
          <a:xfrm>
            <a:off x="5790977" y="1465454"/>
            <a:ext cx="811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BAL of airways and alveoli</a:t>
            </a:r>
            <a:endParaRPr kumimoji="0" lang="en-US" sz="8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AC0C6FA4-22CB-064D-AF67-9581111EC0B5}"/>
              </a:ext>
            </a:extLst>
          </p:cNvPr>
          <p:cNvSpPr/>
          <p:nvPr/>
        </p:nvSpPr>
        <p:spPr>
          <a:xfrm>
            <a:off x="6278921" y="1338671"/>
            <a:ext cx="811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Lavage #1</a:t>
            </a:r>
            <a:endParaRPr kumimoji="0" lang="en-US" sz="8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77636661-BA37-7346-919A-903FE56166B5}"/>
              </a:ext>
            </a:extLst>
          </p:cNvPr>
          <p:cNvSpPr/>
          <p:nvPr/>
        </p:nvSpPr>
        <p:spPr>
          <a:xfrm>
            <a:off x="7229755" y="1333203"/>
            <a:ext cx="811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Lavage #2</a:t>
            </a:r>
            <a:endParaRPr kumimoji="0" lang="en-US" sz="8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786E44D6-AEEA-0441-BC90-B2DAD425DE39}"/>
              </a:ext>
            </a:extLst>
          </p:cNvPr>
          <p:cNvSpPr/>
          <p:nvPr/>
        </p:nvSpPr>
        <p:spPr>
          <a:xfrm>
            <a:off x="8178383" y="1336109"/>
            <a:ext cx="8114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Lavage #3</a:t>
            </a:r>
            <a:endParaRPr kumimoji="0" lang="en-US" sz="8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C4DCE8F2-F5C2-F94D-80B6-8487522D7C64}"/>
              </a:ext>
            </a:extLst>
          </p:cNvPr>
          <p:cNvSpPr/>
          <p:nvPr/>
        </p:nvSpPr>
        <p:spPr>
          <a:xfrm>
            <a:off x="6369461" y="2793335"/>
            <a:ext cx="25839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Subsequent lavages reach more distal airways &amp; alveoli</a:t>
            </a:r>
            <a:endParaRPr kumimoji="0" lang="en-US" sz="8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56" name="Freeform 355">
            <a:extLst>
              <a:ext uri="{FF2B5EF4-FFF2-40B4-BE49-F238E27FC236}">
                <a16:creationId xmlns:a16="http://schemas.microsoft.com/office/drawing/2014/main" id="{B456846D-5076-B049-B0D1-6D6768F4F743}"/>
              </a:ext>
            </a:extLst>
          </p:cNvPr>
          <p:cNvSpPr/>
          <p:nvPr/>
        </p:nvSpPr>
        <p:spPr>
          <a:xfrm rot="4252839" flipV="1">
            <a:off x="8849317" y="2735825"/>
            <a:ext cx="166583" cy="20997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6">
            <a:extLst>
              <a:ext uri="{FF2B5EF4-FFF2-40B4-BE49-F238E27FC236}">
                <a16:creationId xmlns:a16="http://schemas.microsoft.com/office/drawing/2014/main" id="{EB9CCE0F-6170-0E41-BABC-66D735A2E938}"/>
              </a:ext>
            </a:extLst>
          </p:cNvPr>
          <p:cNvSpPr/>
          <p:nvPr/>
        </p:nvSpPr>
        <p:spPr>
          <a:xfrm rot="20326615" flipV="1">
            <a:off x="7177003" y="1810324"/>
            <a:ext cx="132638" cy="20997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14F2A9C8-B93A-7748-900B-840D6678E0C1}"/>
              </a:ext>
            </a:extLst>
          </p:cNvPr>
          <p:cNvSpPr/>
          <p:nvPr/>
        </p:nvSpPr>
        <p:spPr>
          <a:xfrm>
            <a:off x="6947852" y="1933548"/>
            <a:ext cx="692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Initial lavages clear</a:t>
            </a:r>
            <a:endParaRPr kumimoji="0" lang="en-US" sz="800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aphicFrame>
        <p:nvGraphicFramePr>
          <p:cNvPr id="359" name="Table 16">
            <a:extLst>
              <a:ext uri="{FF2B5EF4-FFF2-40B4-BE49-F238E27FC236}">
                <a16:creationId xmlns:a16="http://schemas.microsoft.com/office/drawing/2014/main" id="{4E556994-2DF5-284D-81B2-4FAF8D09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77524"/>
              </p:ext>
            </p:extLst>
          </p:nvPr>
        </p:nvGraphicFramePr>
        <p:xfrm>
          <a:off x="3956428" y="2944401"/>
          <a:ext cx="2233661" cy="1699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3549">
                  <a:extLst>
                    <a:ext uri="{9D8B030D-6E8A-4147-A177-3AD203B41FA5}">
                      <a16:colId xmlns:a16="http://schemas.microsoft.com/office/drawing/2014/main" val="2966441990"/>
                    </a:ext>
                  </a:extLst>
                </a:gridCol>
                <a:gridCol w="412528">
                  <a:extLst>
                    <a:ext uri="{9D8B030D-6E8A-4147-A177-3AD203B41FA5}">
                      <a16:colId xmlns:a16="http://schemas.microsoft.com/office/drawing/2014/main" val="1429146474"/>
                    </a:ext>
                  </a:extLst>
                </a:gridCol>
                <a:gridCol w="412528">
                  <a:extLst>
                    <a:ext uri="{9D8B030D-6E8A-4147-A177-3AD203B41FA5}">
                      <a16:colId xmlns:a16="http://schemas.microsoft.com/office/drawing/2014/main" val="400664882"/>
                    </a:ext>
                  </a:extLst>
                </a:gridCol>
                <a:gridCol w="412528">
                  <a:extLst>
                    <a:ext uri="{9D8B030D-6E8A-4147-A177-3AD203B41FA5}">
                      <a16:colId xmlns:a16="http://schemas.microsoft.com/office/drawing/2014/main" val="1028861157"/>
                    </a:ext>
                  </a:extLst>
                </a:gridCol>
                <a:gridCol w="412528">
                  <a:extLst>
                    <a:ext uri="{9D8B030D-6E8A-4147-A177-3AD203B41FA5}">
                      <a16:colId xmlns:a16="http://schemas.microsoft.com/office/drawing/2014/main" val="3019293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750" b="0" spc="-60" baseline="0" dirty="0">
                          <a:solidFill>
                            <a:schemeClr val="tx1"/>
                          </a:solidFill>
                        </a:rPr>
                        <a:t>ANCA Associated Vasculitis (AAV)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ANCA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75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Anti BM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22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7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>
                          <a:solidFill>
                            <a:schemeClr val="accent2"/>
                          </a:solidFill>
                        </a:rPr>
                        <a:t>MPA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>
                          <a:solidFill>
                            <a:schemeClr val="accent2"/>
                          </a:solidFill>
                        </a:rPr>
                        <a:t>GPA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>
                          <a:solidFill>
                            <a:schemeClr val="accent2"/>
                          </a:solidFill>
                        </a:rPr>
                        <a:t>EGPA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Anti-GBM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89730"/>
                  </a:ext>
                </a:extLst>
              </a:tr>
              <a:tr h="228673"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P-ANCA</a:t>
                      </a:r>
                      <a:r>
                        <a:rPr lang="en-US" sz="750" dirty="0"/>
                        <a:t> </a:t>
                      </a:r>
                      <a:r>
                        <a:rPr lang="en-US" sz="700" dirty="0"/>
                        <a:t>(MPO)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65%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15%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45%</a:t>
                      </a: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20%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9421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C-ANCA</a:t>
                      </a:r>
                      <a:r>
                        <a:rPr lang="en-US" sz="750" dirty="0"/>
                        <a:t> </a:t>
                      </a:r>
                      <a:r>
                        <a:rPr lang="en-US" sz="700" dirty="0"/>
                        <a:t>(PR3)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326114"/>
                  </a:ext>
                </a:extLst>
              </a:tr>
              <a:tr h="543919"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X-ANCA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(elastase, cathepsin, lysozyme, others)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750" dirty="0"/>
                        <a:t>Perinuclear pattern (but not MPO)</a:t>
                      </a:r>
                    </a:p>
                    <a:p>
                      <a:pPr algn="ctr"/>
                      <a:r>
                        <a:rPr lang="en-US" sz="750" dirty="0"/>
                        <a:t>Seen with </a:t>
                      </a:r>
                      <a:r>
                        <a:rPr lang="en-US" sz="750" b="1" dirty="0"/>
                        <a:t>medications</a:t>
                      </a:r>
                      <a:r>
                        <a:rPr lang="en-US" sz="750" dirty="0"/>
                        <a:t>: Levamisole/cocaine, hydralazine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dirty="0"/>
                        <a:t>ANCA also seen in many </a:t>
                      </a:r>
                      <a:r>
                        <a:rPr lang="en-US" sz="750" b="1" dirty="0"/>
                        <a:t>diseases</a:t>
                      </a:r>
                      <a:r>
                        <a:rPr lang="en-US" sz="750" dirty="0"/>
                        <a:t>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dirty="0"/>
                        <a:t>SLE, RA, PSC, PBC, AIH, IBD (UC &gt; CD)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60560"/>
                  </a:ext>
                </a:extLst>
              </a:tr>
            </a:tbl>
          </a:graphicData>
        </a:graphic>
      </p:graphicFrame>
      <p:sp>
        <p:nvSpPr>
          <p:cNvPr id="214" name="Rectangle 213">
            <a:extLst>
              <a:ext uri="{FF2B5EF4-FFF2-40B4-BE49-F238E27FC236}">
                <a16:creationId xmlns:a16="http://schemas.microsoft.com/office/drawing/2014/main" id="{1BC2AA2A-1120-4241-9915-EB271D0C75CA}"/>
              </a:ext>
            </a:extLst>
          </p:cNvPr>
          <p:cNvSpPr/>
          <p:nvPr/>
        </p:nvSpPr>
        <p:spPr>
          <a:xfrm>
            <a:off x="3119784" y="244373"/>
            <a:ext cx="13965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WORKUP &amp; DIAGNOSIS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81E6E9C-BFD4-7E4B-B7AF-695E546FCC19}"/>
              </a:ext>
            </a:extLst>
          </p:cNvPr>
          <p:cNvSpPr/>
          <p:nvPr/>
        </p:nvSpPr>
        <p:spPr>
          <a:xfrm>
            <a:off x="3151057" y="369088"/>
            <a:ext cx="309734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BMP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  <a:sym typeface="Wingdings" pitchFamily="2" charset="2"/>
              </a:rPr>
              <a:t> 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quantify renal injury),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Coags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 (r/o coagulopathy)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0000"/>
                </a:solidFill>
              </a:rPr>
              <a:t>CBC w differential (check eosinophil count for EGPA)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Auto-antibodies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0"/>
              </a:rPr>
              <a:t>ANCA antibody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Anti-GBM antibody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Urine: UA, Urine protein to creatinine (UPC) ratio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Cardiac: consider BNP, troponin if concern for EGPA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0000"/>
                </a:solidFill>
              </a:rPr>
              <a:t>ESR and CRP (non-specific, ESR usually low in anti-GBM)</a:t>
            </a:r>
          </a:p>
          <a:p>
            <a:pPr>
              <a:defRPr/>
            </a:pPr>
            <a:r>
              <a:rPr lang="en-US" sz="900" b="1" i="1" dirty="0">
                <a:solidFill>
                  <a:srgbClr val="000000"/>
                </a:solidFill>
              </a:rPr>
              <a:t>Other tests: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0000"/>
                </a:solidFill>
              </a:rPr>
              <a:t>CT chest to evaluate pulmonary involvement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0000"/>
                </a:solidFill>
              </a:rPr>
              <a:t>Bronchoscopy: confirm DAH, r/o infection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0000"/>
                </a:solidFill>
                <a:hlinkClick r:id="rId21"/>
              </a:rPr>
              <a:t>Echocardiogram</a:t>
            </a:r>
            <a:r>
              <a:rPr lang="en-US" sz="900" dirty="0">
                <a:solidFill>
                  <a:srgbClr val="000000"/>
                </a:solidFill>
              </a:rPr>
              <a:t> for EGPA (↓ LVEF, pericardial effusion)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0000"/>
                </a:solidFill>
              </a:rPr>
              <a:t>PFTs (outpatient; </a:t>
            </a:r>
            <a:r>
              <a:rPr lang="en-US" sz="900" dirty="0">
                <a:solidFill>
                  <a:srgbClr val="000000"/>
                </a:solidFill>
                <a:hlinkClick r:id="rId22"/>
              </a:rPr>
              <a:t>increased DLCO after recent DAH</a:t>
            </a:r>
            <a:r>
              <a:rPr lang="en-US" sz="900" dirty="0">
                <a:solidFill>
                  <a:srgbClr val="000000"/>
                </a:solidFill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rgbClr val="000000"/>
                </a:solidFill>
                <a:hlinkClick r:id="rId23"/>
              </a:rPr>
              <a:t>EMG/NCS </a:t>
            </a:r>
            <a:r>
              <a:rPr lang="en-US" sz="900" dirty="0">
                <a:solidFill>
                  <a:srgbClr val="000000"/>
                </a:solidFill>
              </a:rPr>
              <a:t>for mononeuritis multiplex/neuropathy</a:t>
            </a:r>
          </a:p>
          <a:p>
            <a:pPr>
              <a:defRPr/>
            </a:pPr>
            <a:r>
              <a:rPr lang="en-US" sz="900" b="1" i="1" dirty="0">
                <a:solidFill>
                  <a:srgbClr val="000000"/>
                </a:solidFill>
              </a:rPr>
              <a:t>Diagnosis of PRS</a:t>
            </a:r>
            <a:r>
              <a:rPr lang="en-US" sz="900" dirty="0">
                <a:solidFill>
                  <a:srgbClr val="000000"/>
                </a:solidFill>
              </a:rPr>
              <a:t>: </a:t>
            </a:r>
            <a:r>
              <a:rPr lang="en-US" sz="900" dirty="0">
                <a:solidFill>
                  <a:srgbClr val="000000"/>
                </a:solidFill>
                <a:hlinkClick r:id="rId24"/>
              </a:rPr>
              <a:t>biopsy</a:t>
            </a:r>
            <a:r>
              <a:rPr lang="en-US" sz="900" dirty="0">
                <a:solidFill>
                  <a:srgbClr val="000000"/>
                </a:solidFill>
              </a:rPr>
              <a:t> (gold standard) or serologies + symptoms (not-optimal but may be necessary)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513C339-738D-0846-A7E3-2B9BB390D66E}"/>
              </a:ext>
            </a:extLst>
          </p:cNvPr>
          <p:cNvSpPr/>
          <p:nvPr/>
        </p:nvSpPr>
        <p:spPr>
          <a:xfrm>
            <a:off x="6196942" y="3637274"/>
            <a:ext cx="11272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OTHER FINDINGS: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EB701E17-4851-B542-9A68-B61E5F3C43FB}"/>
              </a:ext>
            </a:extLst>
          </p:cNvPr>
          <p:cNvSpPr/>
          <p:nvPr/>
        </p:nvSpPr>
        <p:spPr>
          <a:xfrm rot="16200000">
            <a:off x="8239181" y="596632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(2021-06-04) </a:t>
            </a:r>
            <a:r>
              <a:rPr lang="en-US" sz="800" dirty="0">
                <a:hlinkClick r:id="rId25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333" name="Can 332">
            <a:extLst>
              <a:ext uri="{FF2B5EF4-FFF2-40B4-BE49-F238E27FC236}">
                <a16:creationId xmlns:a16="http://schemas.microsoft.com/office/drawing/2014/main" id="{3EA11846-B73F-9D40-88B9-48EE7B91469C}"/>
              </a:ext>
            </a:extLst>
          </p:cNvPr>
          <p:cNvSpPr/>
          <p:nvPr/>
        </p:nvSpPr>
        <p:spPr>
          <a:xfrm rot="10800000">
            <a:off x="7553773" y="1645326"/>
            <a:ext cx="105003" cy="483667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  <a:tileRect/>
          </a:gradFill>
          <a:ln w="889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Can 335">
            <a:extLst>
              <a:ext uri="{FF2B5EF4-FFF2-40B4-BE49-F238E27FC236}">
                <a16:creationId xmlns:a16="http://schemas.microsoft.com/office/drawing/2014/main" id="{AD26A845-948D-F14A-9C95-91BF58C6F5EB}"/>
              </a:ext>
            </a:extLst>
          </p:cNvPr>
          <p:cNvSpPr/>
          <p:nvPr/>
        </p:nvSpPr>
        <p:spPr>
          <a:xfrm rot="10800000">
            <a:off x="8505371" y="1642626"/>
            <a:ext cx="105003" cy="483667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  <a:tileRect/>
          </a:gradFill>
          <a:ln w="889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Can 329">
            <a:extLst>
              <a:ext uri="{FF2B5EF4-FFF2-40B4-BE49-F238E27FC236}">
                <a16:creationId xmlns:a16="http://schemas.microsoft.com/office/drawing/2014/main" id="{866EA17D-B17A-1144-927B-B9D3F88EF2BB}"/>
              </a:ext>
            </a:extLst>
          </p:cNvPr>
          <p:cNvSpPr/>
          <p:nvPr/>
        </p:nvSpPr>
        <p:spPr>
          <a:xfrm rot="10800000">
            <a:off x="6595985" y="1645326"/>
            <a:ext cx="105003" cy="483667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  <a:tileRect/>
          </a:gradFill>
          <a:ln w="889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833D87-B360-FD48-89FB-A6C6DC86D826}"/>
              </a:ext>
            </a:extLst>
          </p:cNvPr>
          <p:cNvSpPr/>
          <p:nvPr/>
        </p:nvSpPr>
        <p:spPr>
          <a:xfrm>
            <a:off x="6977590" y="4325625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900" dirty="0">
                <a:solidFill>
                  <a:srgbClr val="000000"/>
                </a:solidFill>
              </a:rPr>
              <a:t>Initial </a:t>
            </a:r>
            <a:r>
              <a:rPr lang="en-US" sz="900" dirty="0" err="1">
                <a:solidFill>
                  <a:srgbClr val="000000"/>
                </a:solidFill>
              </a:rPr>
              <a:t>tx</a:t>
            </a:r>
            <a:r>
              <a:rPr lang="en-US" sz="900" dirty="0">
                <a:solidFill>
                  <a:srgbClr val="000000"/>
                </a:solidFill>
              </a:rPr>
              <a:t> focused on </a:t>
            </a:r>
            <a:r>
              <a:rPr lang="en-US" sz="900" dirty="0">
                <a:solidFill>
                  <a:srgbClr val="000000"/>
                </a:solidFill>
                <a:hlinkClick r:id="rId26"/>
              </a:rPr>
              <a:t>remission-induction</a:t>
            </a:r>
            <a:endParaRPr lang="en-US" sz="9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900" dirty="0">
                <a:solidFill>
                  <a:srgbClr val="000000"/>
                </a:solidFill>
              </a:rPr>
              <a:t>Later </a:t>
            </a:r>
            <a:r>
              <a:rPr lang="en-US" sz="900" dirty="0" err="1">
                <a:solidFill>
                  <a:srgbClr val="000000"/>
                </a:solidFill>
              </a:rPr>
              <a:t>tx</a:t>
            </a:r>
            <a:r>
              <a:rPr lang="en-US" sz="900" dirty="0">
                <a:solidFill>
                  <a:srgbClr val="000000"/>
                </a:solidFill>
              </a:rPr>
              <a:t> focused on maintenance.</a:t>
            </a:r>
          </a:p>
        </p:txBody>
      </p: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A3BF899A-8C22-0042-BA18-F9D969F4AF55}"/>
              </a:ext>
            </a:extLst>
          </p:cNvPr>
          <p:cNvSpPr/>
          <p:nvPr/>
        </p:nvSpPr>
        <p:spPr>
          <a:xfrm>
            <a:off x="7393479" y="6514752"/>
            <a:ext cx="930125" cy="3507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Maintenance therapy</a:t>
            </a:r>
          </a:p>
        </p:txBody>
      </p:sp>
      <p:cxnSp>
        <p:nvCxnSpPr>
          <p:cNvPr id="227" name="Elbow Connector 226">
            <a:extLst>
              <a:ext uri="{FF2B5EF4-FFF2-40B4-BE49-F238E27FC236}">
                <a16:creationId xmlns:a16="http://schemas.microsoft.com/office/drawing/2014/main" id="{0D05EBEB-2D1D-C54B-8AB2-732C4E91555A}"/>
              </a:ext>
            </a:extLst>
          </p:cNvPr>
          <p:cNvCxnSpPr>
            <a:cxnSpLocks/>
            <a:stCxn id="246" idx="2"/>
            <a:endCxn id="226" idx="0"/>
          </p:cNvCxnSpPr>
          <p:nvPr/>
        </p:nvCxnSpPr>
        <p:spPr>
          <a:xfrm rot="16200000" flipH="1">
            <a:off x="7376085" y="6032295"/>
            <a:ext cx="141956" cy="822958"/>
          </a:xfrm>
          <a:prstGeom prst="bentConnector3">
            <a:avLst>
              <a:gd name="adj1" fmla="val 2987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>
            <a:extLst>
              <a:ext uri="{FF2B5EF4-FFF2-40B4-BE49-F238E27FC236}">
                <a16:creationId xmlns:a16="http://schemas.microsoft.com/office/drawing/2014/main" id="{74E94D34-5B2C-8C48-9FF7-4329519636F8}"/>
              </a:ext>
            </a:extLst>
          </p:cNvPr>
          <p:cNvCxnSpPr>
            <a:cxnSpLocks/>
            <a:stCxn id="253" idx="2"/>
            <a:endCxn id="226" idx="0"/>
          </p:cNvCxnSpPr>
          <p:nvPr/>
        </p:nvCxnSpPr>
        <p:spPr>
          <a:xfrm rot="5400000">
            <a:off x="8034136" y="6193945"/>
            <a:ext cx="145213" cy="496400"/>
          </a:xfrm>
          <a:prstGeom prst="bentConnector3">
            <a:avLst>
              <a:gd name="adj1" fmla="val 3032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>
            <a:extLst>
              <a:ext uri="{FF2B5EF4-FFF2-40B4-BE49-F238E27FC236}">
                <a16:creationId xmlns:a16="http://schemas.microsoft.com/office/drawing/2014/main" id="{56206BC0-8315-1D4F-8E9A-43A7CB4B1D7A}"/>
              </a:ext>
            </a:extLst>
          </p:cNvPr>
          <p:cNvSpPr/>
          <p:nvPr/>
        </p:nvSpPr>
        <p:spPr>
          <a:xfrm rot="16200000">
            <a:off x="5950903" y="4723141"/>
            <a:ext cx="7130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pathology</a:t>
            </a:r>
            <a:endParaRPr kumimoji="0" lang="en-US" sz="800" b="0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F97A30F-E303-F848-AEAF-106E2304B603}"/>
              </a:ext>
            </a:extLst>
          </p:cNvPr>
          <p:cNvSpPr/>
          <p:nvPr/>
        </p:nvSpPr>
        <p:spPr>
          <a:xfrm rot="16200000">
            <a:off x="5950904" y="5265391"/>
            <a:ext cx="7130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serology</a:t>
            </a:r>
            <a:endParaRPr kumimoji="0" lang="en-US" sz="800" b="0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59D8143A-ED04-D543-8F52-8F200FC758C5}"/>
              </a:ext>
            </a:extLst>
          </p:cNvPr>
          <p:cNvSpPr/>
          <p:nvPr/>
        </p:nvSpPr>
        <p:spPr>
          <a:xfrm rot="16200000">
            <a:off x="5950904" y="5934477"/>
            <a:ext cx="7130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initial </a:t>
            </a:r>
            <a:r>
              <a:rPr lang="en-US" sz="800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tx</a:t>
            </a:r>
            <a:endParaRPr kumimoji="0" lang="en-US" sz="800" b="0" i="0" u="none" strike="noStrike" kern="1200" cap="small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B793930A-AE94-1348-BD9B-B4358088A8F5}"/>
              </a:ext>
            </a:extLst>
          </p:cNvPr>
          <p:cNvSpPr/>
          <p:nvPr/>
        </p:nvSpPr>
        <p:spPr>
          <a:xfrm rot="16200000">
            <a:off x="5903032" y="6582790"/>
            <a:ext cx="808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cap="small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maint</a:t>
            </a:r>
            <a:r>
              <a:rPr lang="en-US" sz="800" cap="small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 </a:t>
            </a:r>
            <a:r>
              <a:rPr lang="en-US" sz="800" cap="small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tx</a:t>
            </a:r>
            <a:endParaRPr kumimoji="0" lang="en-US" sz="800" b="0" i="0" u="none" strike="noStrike" kern="1200" cap="small" spc="-50" normalizeH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049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4322</TotalTime>
  <Words>947</Words>
  <Application>Microsoft Macintosh PowerPoint</Application>
  <PresentationFormat>Letter Paper (8.5x11 in)</PresentationFormat>
  <Paragraphs>162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Futura Condensed Medium</vt:lpstr>
      <vt:lpstr>sohne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91</cp:revision>
  <cp:lastPrinted>2021-05-28T21:26:50Z</cp:lastPrinted>
  <dcterms:created xsi:type="dcterms:W3CDTF">2021-01-28T19:19:41Z</dcterms:created>
  <dcterms:modified xsi:type="dcterms:W3CDTF">2021-06-04T19:56:28Z</dcterms:modified>
</cp:coreProperties>
</file>